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4"/>
  </p:notesMasterIdLst>
  <p:sldIdLst>
    <p:sldId id="263" r:id="rId3"/>
    <p:sldId id="265" r:id="rId4"/>
    <p:sldId id="267" r:id="rId5"/>
    <p:sldId id="269" r:id="rId6"/>
    <p:sldId id="275" r:id="rId7"/>
    <p:sldId id="276" r:id="rId8"/>
    <p:sldId id="274" r:id="rId9"/>
    <p:sldId id="292" r:id="rId10"/>
    <p:sldId id="293" r:id="rId11"/>
    <p:sldId id="294" r:id="rId12"/>
    <p:sldId id="284" r:id="rId13"/>
    <p:sldId id="288" r:id="rId14"/>
    <p:sldId id="271" r:id="rId15"/>
    <p:sldId id="295" r:id="rId16"/>
    <p:sldId id="296" r:id="rId17"/>
    <p:sldId id="300" r:id="rId18"/>
    <p:sldId id="304" r:id="rId19"/>
    <p:sldId id="305" r:id="rId20"/>
    <p:sldId id="306" r:id="rId21"/>
    <p:sldId id="301" r:id="rId22"/>
    <p:sldId id="302" r:id="rId23"/>
    <p:sldId id="303" r:id="rId24"/>
    <p:sldId id="273" r:id="rId25"/>
    <p:sldId id="298" r:id="rId26"/>
    <p:sldId id="297" r:id="rId27"/>
    <p:sldId id="289" r:id="rId28"/>
    <p:sldId id="299" r:id="rId29"/>
    <p:sldId id="285" r:id="rId30"/>
    <p:sldId id="270" r:id="rId31"/>
    <p:sldId id="257" r:id="rId32"/>
    <p:sldId id="258" r:id="rId33"/>
    <p:sldId id="260" r:id="rId34"/>
    <p:sldId id="261" r:id="rId35"/>
    <p:sldId id="280" r:id="rId36"/>
    <p:sldId id="281" r:id="rId37"/>
    <p:sldId id="282" r:id="rId38"/>
    <p:sldId id="286" r:id="rId39"/>
    <p:sldId id="287" r:id="rId40"/>
    <p:sldId id="290" r:id="rId41"/>
    <p:sldId id="291" r:id="rId42"/>
    <p:sldId id="279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007B1-E9B0-459A-9DBC-3C5113AFC6BE}" type="datetimeFigureOut">
              <a:rPr lang="en-US" smtClean="0"/>
              <a:t>9/21/2019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E643C-D8ED-480A-BA16-2FE6C02DA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182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81FD3-383E-43F5-9B81-98D380488AF5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70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69D7-2E87-48F3-97B5-834789059B2C}" type="datetimeFigureOut">
              <a:rPr lang="en-US" smtClean="0"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AA62-108B-49F3-9EE3-E702E7161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54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69D7-2E87-48F3-97B5-834789059B2C}" type="datetimeFigureOut">
              <a:rPr lang="en-US" smtClean="0"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AA62-108B-49F3-9EE3-E702E7161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2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69D7-2E87-48F3-97B5-834789059B2C}" type="datetimeFigureOut">
              <a:rPr lang="en-US" smtClean="0"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AA62-108B-49F3-9EE3-E702E7161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76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808E-60D8-4E81-A4E2-CB594F6355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9C8E6-70D6-48BF-998C-EBA9C31E14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195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808E-60D8-4E81-A4E2-CB594F6355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9C8E6-70D6-48BF-998C-EBA9C31E14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32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808E-60D8-4E81-A4E2-CB594F6355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9C8E6-70D6-48BF-998C-EBA9C31E14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814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808E-60D8-4E81-A4E2-CB594F6355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9C8E6-70D6-48BF-998C-EBA9C31E14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585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808E-60D8-4E81-A4E2-CB594F6355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9C8E6-70D6-48BF-998C-EBA9C31E14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362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808E-60D8-4E81-A4E2-CB594F6355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9C8E6-70D6-48BF-998C-EBA9C31E14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423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808E-60D8-4E81-A4E2-CB594F6355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9C8E6-70D6-48BF-998C-EBA9C31E14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18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808E-60D8-4E81-A4E2-CB594F6355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9C8E6-70D6-48BF-998C-EBA9C31E14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55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69D7-2E87-48F3-97B5-834789059B2C}" type="datetimeFigureOut">
              <a:rPr lang="en-US" smtClean="0"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AA62-108B-49F3-9EE3-E702E7161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07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808E-60D8-4E81-A4E2-CB594F6355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9C8E6-70D6-48BF-998C-EBA9C31E14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017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808E-60D8-4E81-A4E2-CB594F6355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9C8E6-70D6-48BF-998C-EBA9C31E14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305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D808E-60D8-4E81-A4E2-CB594F6355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9C8E6-70D6-48BF-998C-EBA9C31E14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49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69D7-2E87-48F3-97B5-834789059B2C}" type="datetimeFigureOut">
              <a:rPr lang="en-US" smtClean="0"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AA62-108B-49F3-9EE3-E702E7161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6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69D7-2E87-48F3-97B5-834789059B2C}" type="datetimeFigureOut">
              <a:rPr lang="en-US" smtClean="0"/>
              <a:t>9/21/2019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AA62-108B-49F3-9EE3-E702E7161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12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69D7-2E87-48F3-97B5-834789059B2C}" type="datetimeFigureOut">
              <a:rPr lang="en-US" smtClean="0"/>
              <a:t>9/21/2019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AA62-108B-49F3-9EE3-E702E7161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30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69D7-2E87-48F3-97B5-834789059B2C}" type="datetimeFigureOut">
              <a:rPr lang="en-US" smtClean="0"/>
              <a:t>9/21/2019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AA62-108B-49F3-9EE3-E702E7161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10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69D7-2E87-48F3-97B5-834789059B2C}" type="datetimeFigureOut">
              <a:rPr lang="en-US" smtClean="0"/>
              <a:t>9/21/2019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AA62-108B-49F3-9EE3-E702E7161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80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69D7-2E87-48F3-97B5-834789059B2C}" type="datetimeFigureOut">
              <a:rPr lang="en-US" smtClean="0"/>
              <a:t>9/21/2019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AA62-108B-49F3-9EE3-E702E7161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48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369D7-2E87-48F3-97B5-834789059B2C}" type="datetimeFigureOut">
              <a:rPr lang="en-US" smtClean="0"/>
              <a:t>9/21/2019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0AA62-108B-49F3-9EE3-E702E7161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6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369D7-2E87-48F3-97B5-834789059B2C}" type="datetimeFigureOut">
              <a:rPr lang="en-US" smtClean="0"/>
              <a:t>9/21/2019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0AA62-108B-49F3-9EE3-E702E7161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5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D808E-60D8-4E81-A4E2-CB594F6355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9C8E6-70D6-48BF-998C-EBA9C31E14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36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961" y="5715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BIBLICAL SELF-CONTROL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382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1   Galatians 5</a:t>
            </a:r>
          </a:p>
        </p:txBody>
      </p:sp>
    </p:spTree>
    <p:extLst>
      <p:ext uri="{BB962C8B-B14F-4D97-AF65-F5344CB8AC3E}">
        <p14:creationId xmlns:p14="http://schemas.microsoft.com/office/powerpoint/2010/main" val="804981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058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ProgramData\WORDsearch\Library\photos\Linked\images\Img20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666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ProgramData\WORDsearch\Library\photos\Linked\images\Img20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85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56CDD78-7C11-46C4-99E3-C770B541D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" y="76200"/>
            <a:ext cx="913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72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1371600"/>
          </a:xfrm>
        </p:spPr>
        <p:txBody>
          <a:bodyPr>
            <a:normAutofit/>
          </a:bodyPr>
          <a:lstStyle/>
          <a:p>
            <a:r>
              <a:rPr lang="en-US" sz="4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BIBLICAL SELF-CONTROL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(Is It Important)</a:t>
            </a:r>
            <a:endParaRPr lang="en-US" sz="36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60EF32D-63AA-4CD8-9B43-7D20D1299EE0}"/>
              </a:ext>
            </a:extLst>
          </p:cNvPr>
          <p:cNvSpPr/>
          <p:nvPr/>
        </p:nvSpPr>
        <p:spPr>
          <a:xfrm>
            <a:off x="76200" y="1419225"/>
            <a:ext cx="8915400" cy="1462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man who lacks self-control is like a city W/O walls.</a:t>
            </a:r>
            <a:endParaRPr lang="en-US" sz="40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4398378-0511-4E9B-BFA1-0312CF201EC0}"/>
              </a:ext>
            </a:extLst>
          </p:cNvPr>
          <p:cNvSpPr/>
          <p:nvPr/>
        </p:nvSpPr>
        <p:spPr>
          <a:xfrm>
            <a:off x="76200" y="2993282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He is VULNERABLE. 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89664A9-A6BD-4ED8-9DE2-0A54BE2FDD99}"/>
              </a:ext>
            </a:extLst>
          </p:cNvPr>
          <p:cNvSpPr/>
          <p:nvPr/>
        </p:nvSpPr>
        <p:spPr>
          <a:xfrm>
            <a:off x="0" y="3917053"/>
            <a:ext cx="8991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Satan is looking for a CRACK/OPENING in our wall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00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1371600"/>
          </a:xfrm>
        </p:spPr>
        <p:txBody>
          <a:bodyPr>
            <a:normAutofit/>
          </a:bodyPr>
          <a:lstStyle/>
          <a:p>
            <a:r>
              <a:rPr lang="en-US" sz="4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BIBLICAL SELF-CONTROL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(Walking in Biblical Self-Control)</a:t>
            </a:r>
            <a:endParaRPr lang="en-US" sz="36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270" y="1447800"/>
            <a:ext cx="9034530" cy="638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b="1" u="sng" dirty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Key Words/Steps in Developing Self-Control</a:t>
            </a:r>
            <a:endParaRPr lang="en-US" sz="3300" b="1" u="sng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2286000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Arial"/>
                <a:ea typeface="Calibri"/>
              </a:rPr>
              <a:t>I. PURPOSE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5200" y="2347555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Arial"/>
                <a:ea typeface="Calibri"/>
              </a:rPr>
              <a:t>I will </a:t>
            </a:r>
            <a:r>
              <a:rPr lang="en-US" sz="3200" b="1" dirty="0">
                <a:solidFill>
                  <a:srgbClr val="0070C0"/>
                </a:solidFill>
                <a:latin typeface="Arial"/>
                <a:ea typeface="Calibri"/>
              </a:rPr>
              <a:t>not defile </a:t>
            </a:r>
            <a:r>
              <a:rPr lang="en-US" sz="3200" b="1" dirty="0" smtClean="0">
                <a:solidFill>
                  <a:srgbClr val="0070C0"/>
                </a:solidFill>
                <a:latin typeface="Arial"/>
                <a:ea typeface="Calibri"/>
              </a:rPr>
              <a:t>myself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02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762" y="609600"/>
            <a:ext cx="8960476" cy="542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latin typeface="Arial"/>
                <a:ea typeface="Calibri"/>
                <a:cs typeface="Times New Roman"/>
              </a:rPr>
              <a:t>Matthew 22:37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800" dirty="0">
                <a:latin typeface="Arial"/>
                <a:ea typeface="Calibri"/>
                <a:cs typeface="Times New Roman"/>
              </a:rPr>
              <a:t> </a:t>
            </a:r>
            <a:r>
              <a:rPr lang="en-US" sz="5400" b="1" dirty="0">
                <a:latin typeface="Arial"/>
                <a:ea typeface="Calibri"/>
                <a:cs typeface="Times New Roman"/>
              </a:rPr>
              <a:t>Jesus said unto him, </a:t>
            </a:r>
            <a:r>
              <a:rPr lang="en-US" sz="5400" b="1" dirty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Thou shalt love the Lord thy God with all thy heart, and with all thy soul, and with all thy mind.</a:t>
            </a:r>
            <a:endParaRPr lang="en-US" sz="54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724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1371600"/>
          </a:xfrm>
        </p:spPr>
        <p:txBody>
          <a:bodyPr>
            <a:normAutofit/>
          </a:bodyPr>
          <a:lstStyle/>
          <a:p>
            <a:r>
              <a:rPr lang="en-US" sz="4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BIBLICAL SELF-CONTROL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(Walking in Biblical Self-Control)</a:t>
            </a:r>
            <a:endParaRPr lang="en-US" sz="36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270" y="1447800"/>
            <a:ext cx="9034530" cy="638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b="1" u="sng" dirty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Key Words/Steps in Developing Self-Control</a:t>
            </a:r>
            <a:endParaRPr lang="en-US" sz="3300" b="1" u="sng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2286000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Arial"/>
                <a:ea typeface="Calibri"/>
              </a:rPr>
              <a:t>I. PURPOSE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5200" y="2347555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Arial"/>
                <a:ea typeface="Calibri"/>
              </a:rPr>
              <a:t>I will not defile myself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856" y="3104712"/>
            <a:ext cx="33185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Arial"/>
                <a:ea typeface="Calibri"/>
              </a:rPr>
              <a:t>II. PROBLEM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05200" y="3136613"/>
            <a:ext cx="42130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srgbClr val="0070C0"/>
                </a:solidFill>
                <a:latin typeface="Arial"/>
                <a:ea typeface="Calibri"/>
              </a:rPr>
              <a:t>Identify </a:t>
            </a:r>
            <a:r>
              <a:rPr lang="en-US" sz="3200" b="1" dirty="0">
                <a:solidFill>
                  <a:srgbClr val="0070C0"/>
                </a:solidFill>
                <a:latin typeface="Arial"/>
                <a:ea typeface="Calibri"/>
              </a:rPr>
              <a:t>the problem</a:t>
            </a:r>
          </a:p>
        </p:txBody>
      </p:sp>
    </p:spTree>
    <p:extLst>
      <p:ext uri="{BB962C8B-B14F-4D97-AF65-F5344CB8AC3E}">
        <p14:creationId xmlns:p14="http://schemas.microsoft.com/office/powerpoint/2010/main" val="355540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1371600"/>
          </a:xfrm>
        </p:spPr>
        <p:txBody>
          <a:bodyPr>
            <a:normAutofit/>
          </a:bodyPr>
          <a:lstStyle/>
          <a:p>
            <a:r>
              <a:rPr lang="en-US" sz="4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BIBLICAL SELF-CONTROL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(Walking in Biblical Self-Control)</a:t>
            </a:r>
            <a:endParaRPr lang="en-US" sz="36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270" y="1447800"/>
            <a:ext cx="9034530" cy="638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b="1" u="sng" dirty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Key Words/Steps in Developing Self-Control</a:t>
            </a:r>
            <a:endParaRPr lang="en-US" sz="3300" b="1" u="sng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2286000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Arial"/>
                <a:ea typeface="Calibri"/>
              </a:rPr>
              <a:t>I. PURPOSE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5200" y="2347555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Arial"/>
                <a:ea typeface="Calibri"/>
              </a:rPr>
              <a:t>I will not defile myself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270" y="3104712"/>
            <a:ext cx="33185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Arial"/>
                <a:ea typeface="Calibri"/>
              </a:rPr>
              <a:t>II. PROBLEM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05200" y="3136613"/>
            <a:ext cx="42130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srgbClr val="0070C0"/>
                </a:solidFill>
                <a:latin typeface="Arial"/>
                <a:ea typeface="Calibri"/>
              </a:rPr>
              <a:t>Identify </a:t>
            </a:r>
            <a:r>
              <a:rPr lang="en-US" sz="3200" b="1" dirty="0">
                <a:solidFill>
                  <a:srgbClr val="0070C0"/>
                </a:solidFill>
                <a:latin typeface="Arial"/>
                <a:ea typeface="Calibri"/>
              </a:rPr>
              <a:t>the problem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970986"/>
            <a:ext cx="22926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solidFill>
                  <a:srgbClr val="FFFF00"/>
                </a:solidFill>
                <a:latin typeface="Arial"/>
                <a:ea typeface="Calibri"/>
              </a:rPr>
              <a:t>III</a:t>
            </a:r>
            <a:r>
              <a:rPr lang="en-US" sz="4000" b="1" dirty="0">
                <a:solidFill>
                  <a:srgbClr val="FFFF00"/>
                </a:solidFill>
                <a:latin typeface="Arial"/>
                <a:ea typeface="Calibri"/>
              </a:rPr>
              <a:t>. </a:t>
            </a:r>
            <a:r>
              <a:rPr lang="en-US" sz="4000" b="1" dirty="0" smtClean="0">
                <a:solidFill>
                  <a:srgbClr val="FFFF00"/>
                </a:solidFill>
                <a:latin typeface="Arial"/>
                <a:ea typeface="Calibri"/>
              </a:rPr>
              <a:t>PLAN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05200" y="4032541"/>
            <a:ext cx="3304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srgbClr val="0070C0"/>
                </a:solidFill>
                <a:latin typeface="Arial"/>
                <a:ea typeface="Calibri"/>
              </a:rPr>
              <a:t>Make a Strategy</a:t>
            </a:r>
            <a:endParaRPr lang="en-US" sz="3200" b="1" dirty="0">
              <a:solidFill>
                <a:srgbClr val="0070C0"/>
              </a:solidFill>
              <a:latin typeface="Arial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267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1371600"/>
          </a:xfrm>
        </p:spPr>
        <p:txBody>
          <a:bodyPr>
            <a:normAutofit/>
          </a:bodyPr>
          <a:lstStyle/>
          <a:p>
            <a:r>
              <a:rPr lang="en-US" sz="4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BIBLICAL SELF-CONTROL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(Walking in Biblical Self-Control)</a:t>
            </a:r>
            <a:endParaRPr lang="en-US" sz="36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270" y="1447800"/>
            <a:ext cx="9034530" cy="638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b="1" u="sng" dirty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Key Words/Steps in Developing Self-Control</a:t>
            </a:r>
            <a:endParaRPr lang="en-US" sz="3300" b="1" u="sng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2286000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Arial"/>
                <a:ea typeface="Calibri"/>
              </a:rPr>
              <a:t>I. PURPOSE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5200" y="2347555"/>
            <a:ext cx="5486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Arial"/>
                <a:ea typeface="Calibri"/>
              </a:rPr>
              <a:t>I will not defile myself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270" y="3104712"/>
            <a:ext cx="33185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latin typeface="Arial"/>
                <a:ea typeface="Calibri"/>
              </a:rPr>
              <a:t>II. PROBLEM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505200" y="3136613"/>
            <a:ext cx="42130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srgbClr val="0070C0"/>
                </a:solidFill>
                <a:latin typeface="Arial"/>
                <a:ea typeface="Calibri"/>
              </a:rPr>
              <a:t>Identify </a:t>
            </a:r>
            <a:r>
              <a:rPr lang="en-US" sz="3200" b="1" dirty="0">
                <a:solidFill>
                  <a:srgbClr val="0070C0"/>
                </a:solidFill>
                <a:latin typeface="Arial"/>
                <a:ea typeface="Calibri"/>
              </a:rPr>
              <a:t>the problem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3970986"/>
            <a:ext cx="22926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smtClean="0">
                <a:solidFill>
                  <a:srgbClr val="FFFF00"/>
                </a:solidFill>
                <a:latin typeface="Arial"/>
                <a:ea typeface="Calibri"/>
              </a:rPr>
              <a:t>III</a:t>
            </a:r>
            <a:r>
              <a:rPr lang="en-US" sz="4000" b="1" dirty="0">
                <a:solidFill>
                  <a:srgbClr val="FFFF00"/>
                </a:solidFill>
                <a:latin typeface="Arial"/>
                <a:ea typeface="Calibri"/>
              </a:rPr>
              <a:t>. </a:t>
            </a:r>
            <a:r>
              <a:rPr lang="en-US" sz="4000" b="1" dirty="0" smtClean="0">
                <a:solidFill>
                  <a:srgbClr val="FFFF00"/>
                </a:solidFill>
                <a:latin typeface="Arial"/>
                <a:ea typeface="Calibri"/>
              </a:rPr>
              <a:t>PLAN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05200" y="4032541"/>
            <a:ext cx="33041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srgbClr val="0070C0"/>
                </a:solidFill>
                <a:latin typeface="Arial"/>
                <a:ea typeface="Calibri"/>
              </a:rPr>
              <a:t>Make a Strategy</a:t>
            </a:r>
            <a:endParaRPr lang="en-US" sz="3200" b="1" dirty="0">
              <a:solidFill>
                <a:srgbClr val="0070C0"/>
              </a:solidFill>
              <a:latin typeface="Arial"/>
              <a:ea typeface="Calibri"/>
            </a:endParaRPr>
          </a:p>
        </p:txBody>
      </p:sp>
      <p:sp>
        <p:nvSpPr>
          <p:cNvPr id="10" name="Rectangle 9"/>
          <p:cNvSpPr/>
          <p:nvPr/>
        </p:nvSpPr>
        <p:spPr>
          <a:xfrm rot="19435214">
            <a:off x="-960248" y="2448033"/>
            <a:ext cx="109203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0" b="1" dirty="0">
                <a:solidFill>
                  <a:schemeClr val="bg1"/>
                </a:solidFill>
                <a:latin typeface="Arial"/>
                <a:ea typeface="Calibri"/>
              </a:rPr>
              <a:t>IN THE SPIRIT</a:t>
            </a:r>
            <a:endParaRPr lang="en-US" sz="1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00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268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99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78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17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904" y="152400"/>
            <a:ext cx="9039896" cy="7016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latin typeface="Arial"/>
                <a:ea typeface="Calibri"/>
                <a:cs typeface="Times New Roman"/>
              </a:rPr>
              <a:t>Matthew </a:t>
            </a:r>
            <a:r>
              <a:rPr lang="en-US" sz="2400" dirty="0" smtClean="0">
                <a:latin typeface="Arial"/>
                <a:ea typeface="Calibri"/>
                <a:cs typeface="Times New Roman"/>
              </a:rPr>
              <a:t>22:37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 smtClean="0">
                <a:latin typeface="Arial"/>
                <a:ea typeface="Calibri"/>
                <a:cs typeface="Times New Roman"/>
              </a:rPr>
              <a:t> </a:t>
            </a:r>
            <a:r>
              <a:rPr lang="en-US" sz="6000" b="1" dirty="0">
                <a:latin typeface="Arial"/>
                <a:ea typeface="Calibri"/>
                <a:cs typeface="Times New Roman"/>
              </a:rPr>
              <a:t>Jesus said unto him, </a:t>
            </a:r>
            <a:r>
              <a:rPr lang="en-US" sz="6000" b="1" dirty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Thou shalt love the Lord thy God with all thy heart, and with all thy soul, and with all thy mind.</a:t>
            </a:r>
            <a:endParaRPr lang="en-US" sz="60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943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344" y="681837"/>
            <a:ext cx="8957256" cy="5494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latin typeface="Arial"/>
                <a:ea typeface="Calibri"/>
                <a:cs typeface="Times New Roman"/>
              </a:rPr>
              <a:t>Matthew 22:37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800" dirty="0">
                <a:latin typeface="Arial"/>
                <a:ea typeface="Calibri"/>
                <a:cs typeface="Times New Roman"/>
              </a:rPr>
              <a:t> </a:t>
            </a:r>
            <a:r>
              <a:rPr lang="en-US" sz="5400" b="1" dirty="0">
                <a:latin typeface="Arial"/>
                <a:ea typeface="Calibri"/>
                <a:cs typeface="Times New Roman"/>
              </a:rPr>
              <a:t>Jesus said unto him, </a:t>
            </a:r>
            <a:r>
              <a:rPr lang="en-US" sz="5400" b="1" dirty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Thou shalt love the Lord thy God with all thy heart, and with all thy soul, and with all thy mind.</a:t>
            </a:r>
            <a:endParaRPr lang="en-US" sz="54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655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1371600"/>
          </a:xfrm>
        </p:spPr>
        <p:txBody>
          <a:bodyPr>
            <a:normAutofit/>
          </a:bodyPr>
          <a:lstStyle/>
          <a:p>
            <a:r>
              <a:rPr lang="en-US" sz="4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BIBLICAL SELF-CONTROL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(What’s it Look Like)</a:t>
            </a:r>
            <a:endParaRPr lang="en-US" sz="36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796B58-ED2E-46E9-ABB7-9643BB8C9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6455" y="1447800"/>
            <a:ext cx="388348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53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www.kingjamesbibleonline.org/Inspirational-Images/large/1-Peter_5-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664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1371600"/>
          </a:xfrm>
        </p:spPr>
        <p:txBody>
          <a:bodyPr>
            <a:normAutofit/>
          </a:bodyPr>
          <a:lstStyle/>
          <a:p>
            <a:r>
              <a:rPr lang="en-US" sz="4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BIBLICAL SELF-CONTROL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(Walking in Biblical Self-Control)</a:t>
            </a:r>
            <a:endParaRPr lang="en-US" sz="36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05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ProgramData\WORDsearch\Library\photos\Linked\images\Img2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2188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777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1507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6" y="0"/>
            <a:ext cx="9159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53795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6" name="Picture 4" descr="Image result for bible verses about self contr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40"/>
            <a:ext cx="9144000" cy="686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4196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3882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401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76" y="0"/>
            <a:ext cx="91752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4419600"/>
            <a:ext cx="8229600" cy="2057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For it is God which </a:t>
            </a:r>
            <a:r>
              <a:rPr lang="en-US" dirty="0" err="1">
                <a:solidFill>
                  <a:schemeClr val="bg1"/>
                </a:solidFill>
              </a:rPr>
              <a:t>worketh</a:t>
            </a:r>
            <a:r>
              <a:rPr lang="en-US" dirty="0">
                <a:solidFill>
                  <a:schemeClr val="bg1"/>
                </a:solidFill>
              </a:rPr>
              <a:t> in you both to will and to do of his good pleasure. Philippians 2:13</a:t>
            </a:r>
          </a:p>
        </p:txBody>
      </p:sp>
    </p:spTree>
    <p:extLst>
      <p:ext uri="{BB962C8B-B14F-4D97-AF65-F5344CB8AC3E}">
        <p14:creationId xmlns:p14="http://schemas.microsoft.com/office/powerpoint/2010/main" val="1596565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76400"/>
            <a:ext cx="9144000" cy="487679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300" b="1" dirty="0">
                <a:latin typeface="Arial" panose="020B0604020202020204" pitchFamily="34" charset="0"/>
                <a:cs typeface="Arial" panose="020B0604020202020204" pitchFamily="34" charset="0"/>
              </a:rPr>
              <a:t>1. PRAY</a:t>
            </a:r>
            <a:br>
              <a:rPr lang="en-US" sz="5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300" b="1" dirty="0">
                <a:latin typeface="Arial" panose="020B0604020202020204" pitchFamily="34" charset="0"/>
                <a:cs typeface="Arial" panose="020B0604020202020204" pitchFamily="34" charset="0"/>
              </a:rPr>
              <a:t>2. DELIGHT YOURSELF IN THE LORD</a:t>
            </a:r>
            <a:br>
              <a:rPr lang="en-US" sz="5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300" b="1" dirty="0">
                <a:latin typeface="Arial" panose="020B0604020202020204" pitchFamily="34" charset="0"/>
                <a:cs typeface="Arial" panose="020B0604020202020204" pitchFamily="34" charset="0"/>
              </a:rPr>
              <a:t>3. STUDY</a:t>
            </a:r>
            <a:br>
              <a:rPr lang="en-US" sz="53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300" b="1" dirty="0">
                <a:latin typeface="Arial" panose="020B0604020202020204" pitchFamily="34" charset="0"/>
                <a:cs typeface="Arial" panose="020B0604020202020204" pitchFamily="34" charset="0"/>
              </a:rPr>
              <a:t>4. PRACTICE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0" y="152400"/>
            <a:ext cx="9144000" cy="1371600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en-US" sz="1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COOPERATE WITH GOD</a:t>
            </a:r>
          </a:p>
          <a:p>
            <a:pPr algn="ctr"/>
            <a:r>
              <a:rPr lang="en-US" sz="9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to be like Christ</a:t>
            </a:r>
          </a:p>
        </p:txBody>
      </p:sp>
    </p:spTree>
    <p:extLst>
      <p:ext uri="{BB962C8B-B14F-4D97-AF65-F5344CB8AC3E}">
        <p14:creationId xmlns:p14="http://schemas.microsoft.com/office/powerpoint/2010/main" val="13222028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76400"/>
            <a:ext cx="9144000" cy="4876799"/>
          </a:xfrm>
        </p:spPr>
        <p:txBody>
          <a:bodyPr>
            <a:normAutofit fontScale="90000"/>
          </a:bodyPr>
          <a:lstStyle/>
          <a:p>
            <a:pPr algn="l"/>
            <a:r>
              <a:rPr lang="en-US" sz="4900" b="1" baseline="30000" dirty="0">
                <a:latin typeface="Arial" pitchFamily="34" charset="0"/>
                <a:cs typeface="Arial" pitchFamily="34" charset="0"/>
              </a:rPr>
              <a:t>23 </a:t>
            </a:r>
            <a:r>
              <a:rPr lang="en-US" sz="4900" b="1" dirty="0">
                <a:latin typeface="Arial" pitchFamily="34" charset="0"/>
                <a:cs typeface="Arial" pitchFamily="34" charset="0"/>
              </a:rPr>
              <a:t>Search me, O God, and know my heart: try me, and know my thoughts:</a:t>
            </a:r>
            <a:br>
              <a:rPr lang="en-US" sz="4900" b="1" dirty="0">
                <a:latin typeface="Arial" pitchFamily="34" charset="0"/>
                <a:cs typeface="Arial" pitchFamily="34" charset="0"/>
              </a:rPr>
            </a:br>
            <a:r>
              <a:rPr lang="en-US" sz="4900" b="1" baseline="30000" dirty="0">
                <a:latin typeface="Arial" pitchFamily="34" charset="0"/>
                <a:cs typeface="Arial" pitchFamily="34" charset="0"/>
              </a:rPr>
              <a:t>24 </a:t>
            </a:r>
            <a:r>
              <a:rPr lang="en-US" sz="4900" b="1" dirty="0">
                <a:latin typeface="Arial" pitchFamily="34" charset="0"/>
                <a:cs typeface="Arial" pitchFamily="34" charset="0"/>
              </a:rPr>
              <a:t>And see if there be any wicked way in me, and lead me in the way everlasting. PS. 139:23-24</a:t>
            </a:r>
            <a:r>
              <a:rPr lang="en-US" dirty="0"/>
              <a:t/>
            </a:r>
            <a:br>
              <a:rPr lang="en-US" dirty="0"/>
            </a:b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0" y="152400"/>
            <a:ext cx="9144000" cy="1371600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en-US" sz="12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COOPERATE WITH GOD</a:t>
            </a:r>
          </a:p>
          <a:p>
            <a:pPr algn="ctr"/>
            <a:r>
              <a:rPr lang="en-US" sz="9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to be like Christ</a:t>
            </a:r>
          </a:p>
        </p:txBody>
      </p:sp>
    </p:spTree>
    <p:extLst>
      <p:ext uri="{BB962C8B-B14F-4D97-AF65-F5344CB8AC3E}">
        <p14:creationId xmlns:p14="http://schemas.microsoft.com/office/powerpoint/2010/main" val="2847385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ProgramData\WORDsearch\Library\photos\Linked\images\Img2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93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3485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ProgramData\WORDsearch\Library\photos\Linked\images\Img1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1903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>
            <a:noAutofit/>
          </a:bodyPr>
          <a:lstStyle/>
          <a:p>
            <a:r>
              <a:rPr lang="en-US" sz="5400" dirty="0">
                <a:latin typeface="Arial" pitchFamily="34" charset="0"/>
                <a:cs typeface="Arial" pitchFamily="34" charset="0"/>
              </a:rPr>
              <a:t>Ecclesiastes 2:10  And whatsoever mine eyes desired I kept not from them, I withheld not my heart from any joy; for my heart rejoiced in all my </a:t>
            </a:r>
            <a:r>
              <a:rPr lang="en-US" sz="5400" dirty="0" err="1">
                <a:latin typeface="Arial" pitchFamily="34" charset="0"/>
                <a:cs typeface="Arial" pitchFamily="34" charset="0"/>
              </a:rPr>
              <a:t>labour</a:t>
            </a:r>
            <a:r>
              <a:rPr lang="en-US" sz="5400" dirty="0">
                <a:latin typeface="Arial" pitchFamily="34" charset="0"/>
                <a:cs typeface="Arial" pitchFamily="34" charset="0"/>
              </a:rPr>
              <a:t>: and this was my portion of all my </a:t>
            </a:r>
            <a:r>
              <a:rPr lang="en-US" sz="5400" dirty="0" err="1">
                <a:latin typeface="Arial" pitchFamily="34" charset="0"/>
                <a:cs typeface="Arial" pitchFamily="34" charset="0"/>
              </a:rPr>
              <a:t>labour</a:t>
            </a:r>
            <a:endParaRPr lang="en-US" sz="5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747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52" y="0"/>
            <a:ext cx="91579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9562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8" name="Picture 4" descr="http://bibleencyclopedia.com/kjvsmall/KJV_Titus_2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10509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91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961" y="57150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BIBLICAL SELF-CONTROL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382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1   Galatians 5</a:t>
            </a:r>
          </a:p>
        </p:txBody>
      </p:sp>
    </p:spTree>
    <p:extLst>
      <p:ext uri="{BB962C8B-B14F-4D97-AF65-F5344CB8AC3E}">
        <p14:creationId xmlns:p14="http://schemas.microsoft.com/office/powerpoint/2010/main" val="359804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033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www.kime-karate.com/wp-content/uploads/2015/02/self-control-dog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80115" y="228600"/>
            <a:ext cx="8534400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0" b="1" dirty="0">
                <a:solidFill>
                  <a:srgbClr val="FFFF00"/>
                </a:solidFill>
                <a:latin typeface="Arial" pitchFamily="34" charset="0"/>
                <a:ea typeface="+mj-ea"/>
                <a:cs typeface="Arial" pitchFamily="34" charset="0"/>
              </a:rPr>
              <a:t>Restraint exercised over one’s own impulses, emotions, passions or desires.</a:t>
            </a:r>
            <a:endParaRPr lang="en-US" sz="7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7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1371600"/>
          </a:xfrm>
        </p:spPr>
        <p:txBody>
          <a:bodyPr>
            <a:normAutofit/>
          </a:bodyPr>
          <a:lstStyle/>
          <a:p>
            <a:r>
              <a:rPr lang="en-US" sz="4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BIBLICAL SELF-CONTROL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(What’s it Look Like)</a:t>
            </a:r>
            <a:endParaRPr lang="en-US" sz="36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600200"/>
            <a:ext cx="8686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Restraint exercised over one’s own impulses, emotions, passions or desires.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3962400"/>
            <a:ext cx="8763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rgbClr val="0070C0"/>
                </a:solidFill>
                <a:latin typeface="Arial"/>
                <a:ea typeface="Calibri"/>
              </a:rPr>
              <a:t>Choosing to </a:t>
            </a:r>
            <a:r>
              <a:rPr lang="en-US" sz="4400" b="1" u="sng" dirty="0">
                <a:solidFill>
                  <a:srgbClr val="0070C0"/>
                </a:solidFill>
                <a:latin typeface="Arial"/>
                <a:ea typeface="Calibri"/>
              </a:rPr>
              <a:t>HONOR GOD</a:t>
            </a:r>
            <a:endParaRPr lang="en-US" sz="4400" b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57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1371600"/>
          </a:xfrm>
        </p:spPr>
        <p:txBody>
          <a:bodyPr>
            <a:normAutofit/>
          </a:bodyPr>
          <a:lstStyle/>
          <a:p>
            <a:r>
              <a:rPr lang="en-US" sz="4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BIBLICAL SELF-CONTROL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(Is It Important)</a:t>
            </a:r>
            <a:endParaRPr lang="en-US" sz="3600" b="1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606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3841</TotalTime>
  <Words>364</Words>
  <Application>Microsoft Office PowerPoint</Application>
  <PresentationFormat>On-screen Show (4:3)</PresentationFormat>
  <Paragraphs>57</Paragraphs>
  <Slides>41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1_Office Theme</vt:lpstr>
      <vt:lpstr>BIBLICAL SELF-CONTROL</vt:lpstr>
      <vt:lpstr>PowerPoint Presentation</vt:lpstr>
      <vt:lpstr>PowerPoint Presentation</vt:lpstr>
      <vt:lpstr>PowerPoint Presentation</vt:lpstr>
      <vt:lpstr>BIBLICAL SELF-CONTROL</vt:lpstr>
      <vt:lpstr>PowerPoint Presentation</vt:lpstr>
      <vt:lpstr>PowerPoint Presentation</vt:lpstr>
      <vt:lpstr>BIBLICAL SELF-CONTROL (What’s it Look Like)</vt:lpstr>
      <vt:lpstr>BIBLICAL SELF-CONTROL (Is It Important)</vt:lpstr>
      <vt:lpstr>PowerPoint Presentation</vt:lpstr>
      <vt:lpstr>PowerPoint Presentation</vt:lpstr>
      <vt:lpstr>PowerPoint Presentation</vt:lpstr>
      <vt:lpstr>PowerPoint Presentation</vt:lpstr>
      <vt:lpstr>BIBLICAL SELF-CONTROL (Is It Important)</vt:lpstr>
      <vt:lpstr>BIBLICAL SELF-CONTROL (Walking in Biblical Self-Control)</vt:lpstr>
      <vt:lpstr>PowerPoint Presentation</vt:lpstr>
      <vt:lpstr>BIBLICAL SELF-CONTROL (Walking in Biblical Self-Control)</vt:lpstr>
      <vt:lpstr>BIBLICAL SELF-CONTROL (Walking in Biblical Self-Control)</vt:lpstr>
      <vt:lpstr>BIBLICAL SELF-CONTROL (Walking in Biblical Self-Control)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BIBLICAL SELF-CONTROL (What’s it Look Like)</vt:lpstr>
      <vt:lpstr>PowerPoint Presentation</vt:lpstr>
      <vt:lpstr>BIBLICAL SELF-CONTROL (Walking in Biblical Self-Control)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it is God which worketh in you both to will and to do of his good pleasure. Philippians 2:13</vt:lpstr>
      <vt:lpstr>    1. PRAY 2. DELIGHT YOURSELF IN THE LORD 3. STUDY 4. PRACTICE     </vt:lpstr>
      <vt:lpstr>23 Search me, O God, and know my heart: try me, and know my thoughts: 24 And see if there be any wicked way in me, and lead me in the way everlasting. PS. 139:23-24  </vt:lpstr>
      <vt:lpstr>PowerPoint Presentation</vt:lpstr>
      <vt:lpstr>PowerPoint Presentation</vt:lpstr>
      <vt:lpstr>Ecclesiastes 2:10  And whatsoever mine eyes desired I kept not from them, I withheld not my heart from any joy; for my heart rejoiced in all my labour: and this was my portion of all my labour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Shoaf</dc:creator>
  <cp:lastModifiedBy>Mark Shoaf</cp:lastModifiedBy>
  <cp:revision>31</cp:revision>
  <dcterms:created xsi:type="dcterms:W3CDTF">2019-09-11T21:06:20Z</dcterms:created>
  <dcterms:modified xsi:type="dcterms:W3CDTF">2019-09-21T16:29:30Z</dcterms:modified>
</cp:coreProperties>
</file>