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76" r:id="rId8"/>
    <p:sldId id="279" r:id="rId9"/>
    <p:sldId id="263" r:id="rId10"/>
    <p:sldId id="280" r:id="rId11"/>
    <p:sldId id="272" r:id="rId12"/>
    <p:sldId id="262" r:id="rId13"/>
    <p:sldId id="281" r:id="rId14"/>
    <p:sldId id="275" r:id="rId15"/>
    <p:sldId id="261" r:id="rId16"/>
    <p:sldId id="282" r:id="rId17"/>
    <p:sldId id="273" r:id="rId18"/>
    <p:sldId id="267" r:id="rId19"/>
    <p:sldId id="264" r:id="rId20"/>
    <p:sldId id="274" r:id="rId21"/>
    <p:sldId id="269" r:id="rId22"/>
    <p:sldId id="268" r:id="rId23"/>
    <p:sldId id="266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6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94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5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63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610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31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3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8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20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5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496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9/22/2019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48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22FED-B997-444D-9C87-69270BCE1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7288" y="2386744"/>
            <a:ext cx="10544961" cy="1645920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Be wise in what is good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2470B8-8A02-454B-ADB8-BD01158AB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4143" y="4236441"/>
            <a:ext cx="6862663" cy="2407640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Romans 16</a:t>
            </a:r>
          </a:p>
          <a:p>
            <a:r>
              <a:rPr lang="en-US" sz="4800" b="1" dirty="0">
                <a:solidFill>
                  <a:schemeClr val="bg1"/>
                </a:solidFill>
              </a:rPr>
              <a:t>Galatians 6</a:t>
            </a:r>
          </a:p>
        </p:txBody>
      </p:sp>
    </p:spTree>
    <p:extLst>
      <p:ext uri="{BB962C8B-B14F-4D97-AF65-F5344CB8AC3E}">
        <p14:creationId xmlns:p14="http://schemas.microsoft.com/office/powerpoint/2010/main" val="2766295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5284-4CF2-4706-808D-D0514DC3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517" y="570451"/>
            <a:ext cx="9806731" cy="184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What do we do to know what is good and right in God’s eyes?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6AB4-AF23-4C22-AAC5-43A69FC2C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en-US" sz="4000" dirty="0"/>
              <a:t>Read God’s Word</a:t>
            </a:r>
          </a:p>
          <a:p>
            <a:pPr marL="742950" indent="-742950">
              <a:buAutoNum type="arabicParenR"/>
            </a:pPr>
            <a:r>
              <a:rPr lang="en-US" sz="4000" dirty="0"/>
              <a:t>Apply what you’ve learned</a:t>
            </a:r>
          </a:p>
        </p:txBody>
      </p:sp>
    </p:spTree>
    <p:extLst>
      <p:ext uri="{BB962C8B-B14F-4D97-AF65-F5344CB8AC3E}">
        <p14:creationId xmlns:p14="http://schemas.microsoft.com/office/powerpoint/2010/main" val="3429594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22CC0-1501-473C-9B1A-29865201C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Hebrews 5:13-14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88C02-388A-4D7D-9437-2B08A18FC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117" y="2449585"/>
            <a:ext cx="11341916" cy="4202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For everyone who partakes only of milk is </a:t>
            </a:r>
            <a:r>
              <a:rPr lang="en-US" sz="4000" dirty="0">
                <a:solidFill>
                  <a:srgbClr val="0070C0"/>
                </a:solidFill>
              </a:rPr>
              <a:t>unskilled in the word of righteousness</a:t>
            </a:r>
            <a:r>
              <a:rPr lang="en-US" sz="4000" dirty="0"/>
              <a:t>, for he is a babe. 14 But solid food belongs to those who are of full age, that is, those who by reason of use have their senses exercised to discern both good and evil.</a:t>
            </a:r>
          </a:p>
        </p:txBody>
      </p:sp>
    </p:spTree>
    <p:extLst>
      <p:ext uri="{BB962C8B-B14F-4D97-AF65-F5344CB8AC3E}">
        <p14:creationId xmlns:p14="http://schemas.microsoft.com/office/powerpoint/2010/main" val="2310445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6C6A0-7B9A-4B67-9498-DD3A6083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5793" y="964692"/>
            <a:ext cx="8858775" cy="1188720"/>
          </a:xfrm>
        </p:spPr>
        <p:txBody>
          <a:bodyPr>
            <a:noAutofit/>
          </a:bodyPr>
          <a:lstStyle/>
          <a:p>
            <a:r>
              <a:rPr lang="en-US" sz="4800" b="1" dirty="0"/>
              <a:t>1 Corinthians 14:20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518C6-2EAC-458F-9E29-7060C20AC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8683" y="2638044"/>
            <a:ext cx="9714451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Brethren, do not be children in understanding; however, in malice be babes, but in understanding be mature.</a:t>
            </a:r>
          </a:p>
        </p:txBody>
      </p:sp>
    </p:spTree>
    <p:extLst>
      <p:ext uri="{BB962C8B-B14F-4D97-AF65-F5344CB8AC3E}">
        <p14:creationId xmlns:p14="http://schemas.microsoft.com/office/powerpoint/2010/main" val="4257706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5284-4CF2-4706-808D-D0514DC3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517" y="570451"/>
            <a:ext cx="9806731" cy="184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What do we do to know what is good and right in God’s eyes?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6AB4-AF23-4C22-AAC5-43A69FC2C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en-US" sz="4000" dirty="0"/>
              <a:t>Read God’s Word</a:t>
            </a:r>
          </a:p>
          <a:p>
            <a:pPr marL="742950" indent="-742950">
              <a:buAutoNum type="arabicParenR"/>
            </a:pPr>
            <a:r>
              <a:rPr lang="en-US" sz="4000" dirty="0"/>
              <a:t>Apply what you’ve learned</a:t>
            </a:r>
          </a:p>
          <a:p>
            <a:pPr marL="742950" indent="-742950">
              <a:buAutoNum type="arabicParenR"/>
            </a:pPr>
            <a:r>
              <a:rPr lang="en-US" sz="4000" dirty="0"/>
              <a:t>Allow others to teach you</a:t>
            </a:r>
          </a:p>
        </p:txBody>
      </p:sp>
    </p:spTree>
    <p:extLst>
      <p:ext uri="{BB962C8B-B14F-4D97-AF65-F5344CB8AC3E}">
        <p14:creationId xmlns:p14="http://schemas.microsoft.com/office/powerpoint/2010/main" val="4256533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94F72-28FF-453E-BF13-266B51428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1 Samuel 12:23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B9567-0C6C-4FBC-BF48-70D1383B3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741" y="2638044"/>
            <a:ext cx="8749718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Moreover, as for me, far be it from me that I should sin against the Lord in ceasing to pray for you; </a:t>
            </a:r>
            <a:r>
              <a:rPr lang="en-US" sz="4400" dirty="0">
                <a:solidFill>
                  <a:srgbClr val="0070C0"/>
                </a:solidFill>
              </a:rPr>
              <a:t>but I will teach you the good and the right way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167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16215-79F7-4DD9-B2AF-C6F4E30DD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Ephesians 4:13-14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F8DB-F8DA-40E6-8C4A-F080E9187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2407640"/>
            <a:ext cx="11568418" cy="42951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	till we all come to the </a:t>
            </a:r>
            <a:r>
              <a:rPr lang="en-US" sz="4000" dirty="0">
                <a:solidFill>
                  <a:srgbClr val="0070C0"/>
                </a:solidFill>
              </a:rPr>
              <a:t>unity</a:t>
            </a:r>
            <a:r>
              <a:rPr lang="en-US" sz="4000" dirty="0"/>
              <a:t> of </a:t>
            </a:r>
            <a:r>
              <a:rPr lang="en-US" sz="4000" u="sng" dirty="0">
                <a:solidFill>
                  <a:srgbClr val="0070C0"/>
                </a:solidFill>
              </a:rPr>
              <a:t>the faith </a:t>
            </a:r>
            <a:r>
              <a:rPr lang="en-US" sz="4000" dirty="0"/>
              <a:t>and of the knowledge of the Son of God, to a perfect man, to the measure of the stature of the fullness of Christ; 14 that we should </a:t>
            </a:r>
            <a:r>
              <a:rPr lang="en-US" sz="4000" dirty="0">
                <a:solidFill>
                  <a:srgbClr val="0070C0"/>
                </a:solidFill>
              </a:rPr>
              <a:t>no longer be children</a:t>
            </a:r>
            <a:r>
              <a:rPr lang="en-US" sz="4000" dirty="0"/>
              <a:t>, tossed to and </a:t>
            </a:r>
            <a:r>
              <a:rPr lang="en-US" sz="4000" dirty="0" err="1"/>
              <a:t>fro</a:t>
            </a:r>
            <a:r>
              <a:rPr lang="en-US" sz="4000" dirty="0"/>
              <a:t> and carried about with every wind </a:t>
            </a:r>
            <a:r>
              <a:rPr lang="en-US" sz="4000" dirty="0">
                <a:solidFill>
                  <a:srgbClr val="0070C0"/>
                </a:solidFill>
              </a:rPr>
              <a:t>of doctrine</a:t>
            </a:r>
            <a:r>
              <a:rPr lang="en-US" sz="4000" dirty="0"/>
              <a:t>, by the trickery of men, in the cunning craftiness of deceitful plotting,</a:t>
            </a:r>
          </a:p>
        </p:txBody>
      </p:sp>
    </p:spTree>
    <p:extLst>
      <p:ext uri="{BB962C8B-B14F-4D97-AF65-F5344CB8AC3E}">
        <p14:creationId xmlns:p14="http://schemas.microsoft.com/office/powerpoint/2010/main" val="3997975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5284-4CF2-4706-808D-D0514DC3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517" y="570451"/>
            <a:ext cx="9806731" cy="184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What do we do to know what is good and right in God’s eyes?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6AB4-AF23-4C22-AAC5-43A69FC2C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en-US" sz="4000" dirty="0"/>
              <a:t>Read God’s Word</a:t>
            </a:r>
          </a:p>
          <a:p>
            <a:pPr marL="742950" indent="-742950">
              <a:buAutoNum type="arabicParenR"/>
            </a:pPr>
            <a:r>
              <a:rPr lang="en-US" sz="4000" dirty="0"/>
              <a:t>Apply what you’ve learned</a:t>
            </a:r>
          </a:p>
          <a:p>
            <a:pPr marL="742950" indent="-742950">
              <a:buAutoNum type="arabicParenR"/>
            </a:pPr>
            <a:r>
              <a:rPr lang="en-US" sz="4000" dirty="0"/>
              <a:t>Allow others to teach you</a:t>
            </a:r>
          </a:p>
          <a:p>
            <a:pPr marL="742950" indent="-742950">
              <a:buAutoNum type="arabicParenR"/>
            </a:pPr>
            <a:r>
              <a:rPr lang="en-US" sz="4000" dirty="0"/>
              <a:t>Don’t change your doctrine</a:t>
            </a:r>
          </a:p>
        </p:txBody>
      </p:sp>
    </p:spTree>
    <p:extLst>
      <p:ext uri="{BB962C8B-B14F-4D97-AF65-F5344CB8AC3E}">
        <p14:creationId xmlns:p14="http://schemas.microsoft.com/office/powerpoint/2010/main" val="3343923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8EBE3-C4CF-4A5D-9F86-B93114D7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dirty="0"/>
              <a:t>Isaiah 5:20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63B8-A14F-4D66-881E-EC21F296C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37" y="2638044"/>
            <a:ext cx="10058400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rgbClr val="0070C0"/>
                </a:solidFill>
                <a:latin typeface="Helvetica Neue"/>
              </a:rPr>
              <a:t>Woe </a:t>
            </a:r>
            <a:r>
              <a:rPr lang="en-US" sz="4400" dirty="0">
                <a:solidFill>
                  <a:srgbClr val="000000"/>
                </a:solidFill>
                <a:latin typeface="Helvetica Neue"/>
              </a:rPr>
              <a:t>to those who </a:t>
            </a:r>
            <a:r>
              <a:rPr lang="en-US" sz="4400" dirty="0">
                <a:solidFill>
                  <a:srgbClr val="0070C0"/>
                </a:solidFill>
                <a:latin typeface="Helvetica Neue"/>
              </a:rPr>
              <a:t>call evil good, and good evil</a:t>
            </a:r>
            <a:r>
              <a:rPr lang="en-US" sz="4400" dirty="0">
                <a:solidFill>
                  <a:srgbClr val="000000"/>
                </a:solidFill>
                <a:latin typeface="Helvetica Neue"/>
              </a:rPr>
              <a:t>; Who put </a:t>
            </a:r>
            <a:r>
              <a:rPr lang="en-US" sz="4400" u="sng" dirty="0">
                <a:solidFill>
                  <a:srgbClr val="0070C0"/>
                </a:solidFill>
                <a:latin typeface="Helvetica Neue"/>
              </a:rPr>
              <a:t>darkness for light, and light for darkness</a:t>
            </a:r>
            <a:r>
              <a:rPr lang="en-US" sz="4400" dirty="0">
                <a:solidFill>
                  <a:srgbClr val="000000"/>
                </a:solidFill>
                <a:latin typeface="Helvetica Neue"/>
              </a:rPr>
              <a:t>; Who put bitter for sweet, and sweet for bitter!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68078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79C76-C7C6-4427-87A0-EE0F71C3E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2 Corinthians 11:13-14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2531B3-AF38-4F2A-9DC2-7E24AF2C0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470" y="2424418"/>
            <a:ext cx="8128932" cy="419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For such are false apostles, deceitful workers, transforming themselves into apostles of Christ. 14 </a:t>
            </a:r>
            <a:r>
              <a:rPr lang="en-US" sz="4400" dirty="0">
                <a:solidFill>
                  <a:srgbClr val="0070C0"/>
                </a:solidFill>
              </a:rPr>
              <a:t>And no wonder! For Satan himself transforms himself into an angel of light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305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93FF8-4160-4B91-99AA-70A98A66D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4517" y="1140904"/>
            <a:ext cx="8526347" cy="459912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7200" b="1" dirty="0"/>
              <a:t>Why is import to be wise in what is good but be innocent in what is evil?</a:t>
            </a:r>
          </a:p>
        </p:txBody>
      </p:sp>
    </p:spTree>
    <p:extLst>
      <p:ext uri="{BB962C8B-B14F-4D97-AF65-F5344CB8AC3E}">
        <p14:creationId xmlns:p14="http://schemas.microsoft.com/office/powerpoint/2010/main" val="404041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8F4B9-73CF-4A70-A429-7B8357D95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dirty="0"/>
              <a:t>Jeremiah 4:22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DA8D7-46F5-466E-A0E9-EB2A1E1B5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468" y="2495431"/>
            <a:ext cx="8498048" cy="3964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“For My people </a:t>
            </a:r>
            <a:r>
              <a:rPr lang="en-US" sz="4000" i="1" dirty="0"/>
              <a:t>are</a:t>
            </a:r>
            <a:r>
              <a:rPr lang="en-US" sz="4000" dirty="0"/>
              <a:t> foolish, they have not known Me. They </a:t>
            </a:r>
            <a:r>
              <a:rPr lang="en-US" sz="4000" i="1" dirty="0"/>
              <a:t>are</a:t>
            </a:r>
            <a:r>
              <a:rPr lang="en-US" sz="4000" dirty="0"/>
              <a:t> silly children, and they have no understanding. </a:t>
            </a:r>
            <a:r>
              <a:rPr lang="en-US" sz="4000" u="sng" dirty="0">
                <a:solidFill>
                  <a:srgbClr val="0070C0"/>
                </a:solidFill>
              </a:rPr>
              <a:t>They </a:t>
            </a:r>
            <a:r>
              <a:rPr lang="en-US" sz="4000" i="1" u="sng" dirty="0">
                <a:solidFill>
                  <a:srgbClr val="0070C0"/>
                </a:solidFill>
              </a:rPr>
              <a:t>are</a:t>
            </a:r>
            <a:r>
              <a:rPr lang="en-US" sz="4000" u="sng" dirty="0">
                <a:solidFill>
                  <a:srgbClr val="0070C0"/>
                </a:solidFill>
              </a:rPr>
              <a:t> wise to do evil, but to do good they have no knowledge</a:t>
            </a:r>
            <a:r>
              <a:rPr lang="en-US" sz="4000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064191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00E29-9A03-48E7-B217-FC0929B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Deuteronomy 6:18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74CBE-F8D4-4156-9BC0-FB939D905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8407" y="2638044"/>
            <a:ext cx="9135611" cy="3980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And you shall do </a:t>
            </a:r>
            <a:r>
              <a:rPr lang="en-US" sz="4400" dirty="0">
                <a:solidFill>
                  <a:srgbClr val="0070C0"/>
                </a:solidFill>
              </a:rPr>
              <a:t>what is right and good in the sight of the Lord, that it may be well with you</a:t>
            </a:r>
            <a:r>
              <a:rPr lang="en-US" sz="4400" dirty="0"/>
              <a:t>, and that you may go in and possess the good land of which the Lord swore to your fathers,</a:t>
            </a:r>
          </a:p>
        </p:txBody>
      </p:sp>
    </p:spTree>
    <p:extLst>
      <p:ext uri="{BB962C8B-B14F-4D97-AF65-F5344CB8AC3E}">
        <p14:creationId xmlns:p14="http://schemas.microsoft.com/office/powerpoint/2010/main" val="1335557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A210-A3AD-49FB-8C92-C93C6922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F7A91-6156-4087-99D2-411629E8D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1B79A0-B76A-45B1-AD8B-DB5A21271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337" y="184558"/>
            <a:ext cx="11660697" cy="637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793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35BB3-D222-4FE9-9CB8-FF3DEB64B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2 Corinthians 9:6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CD3E0-89BE-4A89-81AA-03EE0DCD2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522" y="2491530"/>
            <a:ext cx="10417729" cy="4144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solidFill>
                  <a:srgbClr val="000000"/>
                </a:solidFill>
                <a:latin typeface="Helvetica Neue"/>
              </a:rPr>
              <a:t>But this I say: He who sows sparingly will also reap sparingly, and he who sows bountifully will also reap bountifully.</a:t>
            </a:r>
          </a:p>
        </p:txBody>
      </p:sp>
    </p:spTree>
    <p:extLst>
      <p:ext uri="{BB962C8B-B14F-4D97-AF65-F5344CB8AC3E}">
        <p14:creationId xmlns:p14="http://schemas.microsoft.com/office/powerpoint/2010/main" val="3496474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042A-5A79-4101-8EAA-A5FCF5517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3 John 1:11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7126D-DFEF-49EC-9C6F-0575C7B48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60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Beloved, do not imitate what is evil, but what is good. He who does good is of God, </a:t>
            </a:r>
            <a:r>
              <a:rPr lang="en-US" sz="4400" dirty="0">
                <a:solidFill>
                  <a:srgbClr val="0070C0"/>
                </a:solidFill>
              </a:rPr>
              <a:t>but he who does evil has not seen God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730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DA11E-159C-42BA-B301-7499465AC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013" y="1468073"/>
            <a:ext cx="9370503" cy="46055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Do children know what is good and what is evil?</a:t>
            </a:r>
          </a:p>
        </p:txBody>
      </p:sp>
    </p:spTree>
    <p:extLst>
      <p:ext uri="{BB962C8B-B14F-4D97-AF65-F5344CB8AC3E}">
        <p14:creationId xmlns:p14="http://schemas.microsoft.com/office/powerpoint/2010/main" val="1049641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EEACB-738C-4C3F-B357-B9A709A5A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</p:spPr>
        <p:txBody>
          <a:bodyPr>
            <a:normAutofit/>
          </a:bodyPr>
          <a:lstStyle/>
          <a:p>
            <a:r>
              <a:rPr lang="en-US" sz="4800" b="1" dirty="0"/>
              <a:t>Deuteronomy 1:39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52690-12B7-4A3F-AB93-B97117745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231" y="2638043"/>
            <a:ext cx="10813409" cy="37375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Moreover your little ones and your children, who you say will be victims</a:t>
            </a:r>
            <a:r>
              <a:rPr lang="en-US" sz="4400" u="sng" dirty="0">
                <a:solidFill>
                  <a:srgbClr val="0070C0"/>
                </a:solidFill>
              </a:rPr>
              <a:t>, who today have no knowledge of good and evil</a:t>
            </a:r>
            <a:r>
              <a:rPr lang="en-US" sz="4400" dirty="0"/>
              <a:t>, they shall go in there; to them I will give it, and they shall possess it.</a:t>
            </a:r>
          </a:p>
        </p:txBody>
      </p:sp>
    </p:spTree>
    <p:extLst>
      <p:ext uri="{BB962C8B-B14F-4D97-AF65-F5344CB8AC3E}">
        <p14:creationId xmlns:p14="http://schemas.microsoft.com/office/powerpoint/2010/main" val="882802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A2FA-416F-4095-88CE-C15C33FCC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Isaiah 7:16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6C4A8-409B-43B7-96AF-8A5153DE8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dirty="0"/>
              <a:t>For </a:t>
            </a:r>
            <a:r>
              <a:rPr lang="en-US" sz="4400" u="sng" dirty="0">
                <a:solidFill>
                  <a:srgbClr val="0070C0"/>
                </a:solidFill>
              </a:rPr>
              <a:t>before the Child shall know to refuse the evil and choose the good</a:t>
            </a:r>
            <a:r>
              <a:rPr lang="en-US" sz="4400" dirty="0"/>
              <a:t>, the land that you dread will be forsaken by both her kings.</a:t>
            </a:r>
          </a:p>
        </p:txBody>
      </p:sp>
    </p:spTree>
    <p:extLst>
      <p:ext uri="{BB962C8B-B14F-4D97-AF65-F5344CB8AC3E}">
        <p14:creationId xmlns:p14="http://schemas.microsoft.com/office/powerpoint/2010/main" val="156431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789CE-85A8-4BCF-9896-72252AC26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341" y="1258350"/>
            <a:ext cx="10620463" cy="44816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What do we do to know what is good and right in God’s eyes?</a:t>
            </a:r>
          </a:p>
        </p:txBody>
      </p:sp>
    </p:spTree>
    <p:extLst>
      <p:ext uri="{BB962C8B-B14F-4D97-AF65-F5344CB8AC3E}">
        <p14:creationId xmlns:p14="http://schemas.microsoft.com/office/powerpoint/2010/main" val="1639430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75284-4CF2-4706-808D-D0514DC3B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4517" y="570451"/>
            <a:ext cx="9806731" cy="1845577"/>
          </a:xfrm>
        </p:spPr>
        <p:txBody>
          <a:bodyPr anchor="ctr">
            <a:normAutofit/>
          </a:bodyPr>
          <a:lstStyle/>
          <a:p>
            <a:r>
              <a:rPr lang="en-US" sz="3600" dirty="0"/>
              <a:t>What do we do to know what is good and right in God’s eyes?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A6AB4-AF23-4C22-AAC5-43A69FC2C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1) Read God’s Word</a:t>
            </a:r>
          </a:p>
        </p:txBody>
      </p:sp>
    </p:spTree>
    <p:extLst>
      <p:ext uri="{BB962C8B-B14F-4D97-AF65-F5344CB8AC3E}">
        <p14:creationId xmlns:p14="http://schemas.microsoft.com/office/powerpoint/2010/main" val="290869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3F986-C124-4EC2-9747-F4EE47E79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Psalm 119:9-11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2D72E-C39B-4DAD-B383-3697CEDCF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617" y="2365696"/>
            <a:ext cx="11039911" cy="4219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000000"/>
                </a:solidFill>
                <a:latin typeface="Helvetica Neue"/>
              </a:rPr>
              <a:t>How can a young man cleanse his way? By </a:t>
            </a:r>
            <a:r>
              <a:rPr lang="en-US" sz="4000" dirty="0">
                <a:solidFill>
                  <a:srgbClr val="0070C0"/>
                </a:solidFill>
                <a:latin typeface="Helvetica Neue"/>
              </a:rPr>
              <a:t>taking heed according to Your word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. </a:t>
            </a:r>
            <a:r>
              <a:rPr lang="en-US" sz="4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10 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With my whole heart I have sought You; Oh, let me not </a:t>
            </a:r>
            <a:r>
              <a:rPr lang="en-US" sz="4000" dirty="0">
                <a:solidFill>
                  <a:srgbClr val="0070C0"/>
                </a:solidFill>
                <a:latin typeface="Helvetica Neue"/>
              </a:rPr>
              <a:t>wander from Your commandments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! </a:t>
            </a:r>
            <a:r>
              <a:rPr lang="en-US" sz="4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11 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Your word I have hidden in my heart, </a:t>
            </a:r>
            <a:r>
              <a:rPr lang="en-US" sz="4000" dirty="0">
                <a:solidFill>
                  <a:srgbClr val="0070C0"/>
                </a:solidFill>
                <a:latin typeface="Helvetica Neue"/>
              </a:rPr>
              <a:t>That I might not sin against You</a:t>
            </a:r>
            <a:r>
              <a:rPr lang="en-US" sz="4000" dirty="0">
                <a:solidFill>
                  <a:srgbClr val="000000"/>
                </a:solidFill>
                <a:latin typeface="Helvetica Neue"/>
              </a:rPr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7302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2022-6B1E-43CD-8BBB-31F931D44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8525" y="964692"/>
            <a:ext cx="7922339" cy="1188720"/>
          </a:xfrm>
        </p:spPr>
        <p:txBody>
          <a:bodyPr>
            <a:normAutofit fontScale="90000"/>
          </a:bodyPr>
          <a:lstStyle/>
          <a:p>
            <a:r>
              <a:rPr lang="en-US" sz="6600" b="1" dirty="0"/>
              <a:t>1 peter 2:2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CF348-9333-45AD-BA4D-44CC18DA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2690" y="2638044"/>
            <a:ext cx="8430936" cy="310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/>
              <a:t>as newborn babes, desire the pure milk of the word, that you may grow thereby,</a:t>
            </a:r>
          </a:p>
        </p:txBody>
      </p:sp>
    </p:spTree>
    <p:extLst>
      <p:ext uri="{BB962C8B-B14F-4D97-AF65-F5344CB8AC3E}">
        <p14:creationId xmlns:p14="http://schemas.microsoft.com/office/powerpoint/2010/main" val="75834820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124</TotalTime>
  <Words>579</Words>
  <Application>Microsoft Office PowerPoint</Application>
  <PresentationFormat>Widescreen</PresentationFormat>
  <Paragraphs>48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Gill Sans MT</vt:lpstr>
      <vt:lpstr>Helvetica Neue</vt:lpstr>
      <vt:lpstr>Parcel</vt:lpstr>
      <vt:lpstr>Be wise in what is good</vt:lpstr>
      <vt:lpstr>Jeremiah 4:22</vt:lpstr>
      <vt:lpstr>PowerPoint Presentation</vt:lpstr>
      <vt:lpstr>Deuteronomy 1:39</vt:lpstr>
      <vt:lpstr>Isaiah 7:16</vt:lpstr>
      <vt:lpstr>PowerPoint Presentation</vt:lpstr>
      <vt:lpstr>What do we do to know what is good and right in God’s eyes?</vt:lpstr>
      <vt:lpstr>Psalm 119:9-11</vt:lpstr>
      <vt:lpstr>1 peter 2:2</vt:lpstr>
      <vt:lpstr>What do we do to know what is good and right in God’s eyes?</vt:lpstr>
      <vt:lpstr>Hebrews 5:13-14</vt:lpstr>
      <vt:lpstr>1 Corinthians 14:20</vt:lpstr>
      <vt:lpstr>What do we do to know what is good and right in God’s eyes?</vt:lpstr>
      <vt:lpstr>1 Samuel 12:23</vt:lpstr>
      <vt:lpstr>Ephesians 4:13-14</vt:lpstr>
      <vt:lpstr>What do we do to know what is good and right in God’s eyes?</vt:lpstr>
      <vt:lpstr>Isaiah 5:20</vt:lpstr>
      <vt:lpstr>2 Corinthians 11:13-14</vt:lpstr>
      <vt:lpstr>PowerPoint Presentation</vt:lpstr>
      <vt:lpstr>Deuteronomy 6:18</vt:lpstr>
      <vt:lpstr>PowerPoint Presentation</vt:lpstr>
      <vt:lpstr>2 Corinthians 9:6</vt:lpstr>
      <vt:lpstr>3 John 1:11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wise in what is good</dc:title>
  <dc:creator>william sparks</dc:creator>
  <cp:lastModifiedBy>Swan Creek</cp:lastModifiedBy>
  <cp:revision>10</cp:revision>
  <dcterms:created xsi:type="dcterms:W3CDTF">2019-09-22T17:57:50Z</dcterms:created>
  <dcterms:modified xsi:type="dcterms:W3CDTF">2019-09-22T20:37:33Z</dcterms:modified>
</cp:coreProperties>
</file>