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</p:sldMasterIdLst>
  <p:notesMasterIdLst>
    <p:notesMasterId r:id="rId3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721" r:id="rId12"/>
    <p:sldId id="675" r:id="rId13"/>
    <p:sldId id="718" r:id="rId14"/>
    <p:sldId id="719" r:id="rId15"/>
    <p:sldId id="73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732" r:id="rId24"/>
    <p:sldId id="256" r:id="rId25"/>
    <p:sldId id="722" r:id="rId26"/>
    <p:sldId id="723" r:id="rId27"/>
    <p:sldId id="724" r:id="rId28"/>
    <p:sldId id="725" r:id="rId29"/>
    <p:sldId id="726" r:id="rId30"/>
    <p:sldId id="727" r:id="rId31"/>
    <p:sldId id="728" r:id="rId32"/>
    <p:sldId id="729" r:id="rId33"/>
    <p:sldId id="730" r:id="rId34"/>
    <p:sldId id="26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98B1-3B47-41A7-B35D-E7CCFDA85B05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CCDCA-E6F2-4D64-AC08-249C2C0D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127cd02a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127cd02a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127cd02a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127cd02a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127cd0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127cd0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127cd02a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127cd02a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27cd02a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27cd02a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127cd02a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127cd02a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127cd02a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127cd02a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127cd02a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127cd02a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127cd02a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127cd02a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127cd02a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127cd02a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2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7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9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3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6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BFAFC18-EF3E-48FD-AB30-94E37F1BE3ED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E4FE-C79E-4423-AF06-716A6EAD7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8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68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57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7169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6168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8278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7740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7448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5913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2978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2510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236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521A08-6884-4D00-AA3E-8EEBD0A2A1D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0C1191F-22BE-45B8-BB68-C700B478F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2799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Joy of Serving — Grand Central Church">
            <a:extLst>
              <a:ext uri="{FF2B5EF4-FFF2-40B4-BE49-F238E27FC236}">
                <a16:creationId xmlns:a16="http://schemas.microsoft.com/office/drawing/2014/main" id="{BF01CA40-0381-46E2-BF98-E65F9E86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63165-E5E3-4A27-92A5-6523915C9AC4}"/>
              </a:ext>
            </a:extLst>
          </p:cNvPr>
          <p:cNvSpPr txBox="1"/>
          <p:nvPr/>
        </p:nvSpPr>
        <p:spPr>
          <a:xfrm>
            <a:off x="2743200" y="2732103"/>
            <a:ext cx="44550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Jesus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12268200" cy="164149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I’ll Live For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486400"/>
            <a:ext cx="6400800" cy="762000"/>
          </a:xfrm>
        </p:spPr>
        <p:txBody>
          <a:bodyPr/>
          <a:lstStyle/>
          <a:p>
            <a:pPr algn="ctr"/>
            <a:r>
              <a:rPr lang="en-US" dirty="0"/>
              <a:t>Hymn #400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1800"/>
            <a:ext cx="12268200" cy="1641490"/>
          </a:xfrm>
        </p:spPr>
        <p:txBody>
          <a:bodyPr>
            <a:noAutofit/>
          </a:bodyPr>
          <a:lstStyle/>
          <a:p>
            <a:pPr algn="ctr"/>
            <a:b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I’ll live for Jesus day after day;</a:t>
            </a:r>
            <a:b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I’ll live for Jesus, let come what may.</a:t>
            </a:r>
            <a:b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Holy Spirit I will obey,</a:t>
            </a:r>
            <a:b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live for Jesus day after day.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75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12268200" cy="1641490"/>
          </a:xfrm>
        </p:spPr>
        <p:txBody>
          <a:bodyPr>
            <a:noAutofit/>
          </a:bodyPr>
          <a:lstStyle/>
          <a:p>
            <a:pPr algn="ctr"/>
            <a:b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Thru </a:t>
            </a:r>
            <a:r>
              <a:rPr lang="en-US" sz="4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ev’ry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day new joy I find;</a:t>
            </a:r>
            <a:b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gives to me real peace of mind.</a:t>
            </a:r>
            <a:b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Until the day when Christ I see,</a:t>
            </a:r>
            <a:b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I’ll live for Jesus Who died for me.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98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Joy of Serving — Grand Central Church">
            <a:extLst>
              <a:ext uri="{FF2B5EF4-FFF2-40B4-BE49-F238E27FC236}">
                <a16:creationId xmlns:a16="http://schemas.microsoft.com/office/drawing/2014/main" id="{BF01CA40-0381-46E2-BF98-E65F9E86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63165-E5E3-4A27-92A5-6523915C9AC4}"/>
              </a:ext>
            </a:extLst>
          </p:cNvPr>
          <p:cNvSpPr txBox="1"/>
          <p:nvPr/>
        </p:nvSpPr>
        <p:spPr>
          <a:xfrm>
            <a:off x="2743200" y="2732103"/>
            <a:ext cx="44550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5751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715000"/>
            <a:ext cx="845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Hymn #461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Will Sing the Wondrous Story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0" y="0"/>
            <a:ext cx="1371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will sing the wondrous story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Christ who died for me;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he left His home in glory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the cross of Calvary.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0" y="0"/>
            <a:ext cx="1371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Chorus;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Yes I’ll sing the wondrous story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Christ who died for me;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 it with the saints in glory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gathered by the crystal sea.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0" y="0"/>
            <a:ext cx="1371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1558" y="1447800"/>
            <a:ext cx="99688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 was lost but Jesus found me,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found the sheep that went astray;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Threw His loving arms around me, drew me back into His way.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0" y="0"/>
            <a:ext cx="1371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Chorus;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Yes I’ll sing the wondrous story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Christ who died for me;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 it with the saints in glory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gathered by the crystal sea.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0" y="0"/>
            <a:ext cx="1371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will keep me till the river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rolls it’s waters at my feet.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 He’ll bear me safely over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my journey is complete.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715000"/>
            <a:ext cx="84582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Hymn #458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Me to Live is Christ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0" y="0"/>
            <a:ext cx="13716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Chorus;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Yes I’ll sing the wondrous story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Christ who died for me;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 it with the saints in glory</a:t>
            </a:r>
          </a:p>
          <a:p>
            <a:pPr algn="ctr"/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gathered by the crystal sea.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Joy of Serving — Grand Central Church">
            <a:extLst>
              <a:ext uri="{FF2B5EF4-FFF2-40B4-BE49-F238E27FC236}">
                <a16:creationId xmlns:a16="http://schemas.microsoft.com/office/drawing/2014/main" id="{BF01CA40-0381-46E2-BF98-E65F9E86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63165-E5E3-4A27-92A5-6523915C9AC4}"/>
              </a:ext>
            </a:extLst>
          </p:cNvPr>
          <p:cNvSpPr txBox="1"/>
          <p:nvPr/>
        </p:nvSpPr>
        <p:spPr>
          <a:xfrm>
            <a:off x="2743200" y="2732103"/>
            <a:ext cx="44550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721785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2060600"/>
            <a:ext cx="121920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933">
                <a:latin typeface="Playfair Display SC"/>
                <a:ea typeface="Playfair Display SC"/>
                <a:cs typeface="Playfair Display SC"/>
                <a:sym typeface="Playfair Display SC"/>
              </a:rPr>
              <a:t>What To Do When </a:t>
            </a:r>
            <a:endParaRPr sz="8933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r>
              <a:rPr lang="en" sz="8933">
                <a:latin typeface="Playfair Display SC"/>
                <a:ea typeface="Playfair Display SC"/>
                <a:cs typeface="Playfair Display SC"/>
                <a:sym typeface="Playfair Display SC"/>
              </a:rPr>
              <a:t>The Bad Guys Win</a:t>
            </a:r>
            <a:endParaRPr sz="89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52012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/>
            <a:r>
              <a:rPr lang="en" sz="6000">
                <a:solidFill>
                  <a:schemeClr val="dk1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Psalm 37</a:t>
            </a:r>
            <a:endParaRPr sz="6000">
              <a:solidFill>
                <a:schemeClr val="dk1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" sz="6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When the bad guys win, submit to God, be content in Him, and do rightly, trusting the Lord to judge righteously.</a:t>
            </a:r>
            <a:endParaRPr sz="6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indent="-677316">
              <a:buClr>
                <a:schemeClr val="dk1"/>
              </a:buClr>
              <a:buSzPts val="4400"/>
              <a:buFont typeface="Palatino Linotype"/>
              <a:buChar char="●"/>
            </a:pPr>
            <a:r>
              <a:rPr lang="en" sz="5867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37:1-11</a:t>
            </a:r>
            <a:r>
              <a:rPr lang="en" sz="586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deals with the idea of submitting to God; </a:t>
            </a:r>
            <a:endParaRPr sz="586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677316">
              <a:buClr>
                <a:schemeClr val="dk1"/>
              </a:buClr>
              <a:buSzPts val="4400"/>
              <a:buFont typeface="Palatino Linotype"/>
              <a:buChar char="●"/>
            </a:pPr>
            <a:r>
              <a:rPr lang="en" sz="5867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37:12-26</a:t>
            </a:r>
            <a:r>
              <a:rPr lang="en" sz="586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speaks of contentment in Him; </a:t>
            </a:r>
            <a:endParaRPr sz="586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677316">
              <a:buClr>
                <a:schemeClr val="dk1"/>
              </a:buClr>
              <a:buSzPts val="4400"/>
              <a:buFont typeface="Palatino Linotype"/>
              <a:buChar char="●"/>
            </a:pPr>
            <a:r>
              <a:rPr lang="en" sz="5867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37:27-40</a:t>
            </a:r>
            <a:r>
              <a:rPr lang="en" sz="5867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expands on doing rightly</a:t>
            </a:r>
            <a:endParaRPr sz="5867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1. When the bad guys win, submit to God (37:1-11).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1199700" y="2354400"/>
            <a:ext cx="10576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A. SUBMITTING TO GOD MEANS PUTTING OFF IRRITATION, ENVY, AND ANGER.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199700" y="4276567"/>
            <a:ext cx="10576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B. SUBMITTING TO GOD MEANS PUTTING ON TRUST, OBEDIENCE, PATIENCE, AND HUMILITY AS WE DELIGHT IN THE LORD.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trust (37:3a, 5)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15128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obedience (37:3b).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24323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patience (37:7, 9)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15600" y="3351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humility (37:11)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 algn="ctr">
              <a:buNone/>
            </a:pPr>
            <a:r>
              <a:rPr lang="en" sz="6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Not that we are sufficient of ourselves to think of anything as being from ourselves, but our sufficiency is from God,</a:t>
            </a:r>
            <a:endParaRPr sz="6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 Cor. 3:5</a:t>
            </a:r>
            <a:endParaRPr sz="6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trust (37:3a, 5)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15600" y="15128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obedience (37:3b).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415600" y="24323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patience (37:7, 9)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15600" y="3351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Put on humility (37:11)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15600" y="43603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Be delighted in the Lord (37:4)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2. When the bad guys win, be content in the Lord (37:12‑26).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1199700" y="2354400"/>
            <a:ext cx="10576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A. BE CONTENT THAT THE LORD WILL JUDGE (37:12‑15)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1199700" y="4276567"/>
            <a:ext cx="10576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B. BE CONTENT THAT THE LORD WILL PROVIDE (37:16‑26).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0" y="0"/>
            <a:ext cx="83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096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me to live is Christ,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die is gain;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know His Word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walk His narrow way.</a:t>
            </a: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" sz="6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Lord will provide for your needs, but your needs may be less than you think (37:16)</a:t>
            </a:r>
            <a:endParaRPr sz="6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" sz="6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If you expect the Lord to provide, you’ve got to trust Him by giving.</a:t>
            </a:r>
            <a:endParaRPr sz="6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133">
                <a:latin typeface="Playfair Display SC"/>
                <a:ea typeface="Playfair Display SC"/>
                <a:cs typeface="Playfair Display SC"/>
                <a:sym typeface="Playfair Display SC"/>
              </a:rPr>
              <a:t>3. When the bad guys win, do rightly (37:27-40).</a:t>
            </a:r>
            <a:endParaRPr sz="4133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199700" y="2354400"/>
            <a:ext cx="10576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5600">
                <a:latin typeface="Playfair Display SC"/>
                <a:ea typeface="Playfair Display SC"/>
                <a:cs typeface="Playfair Display SC"/>
                <a:sym typeface="Playfair Display SC"/>
              </a:rPr>
              <a:t>Righteous actions (37:27) </a:t>
            </a:r>
            <a:endParaRPr sz="5600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>
              <a:lnSpc>
                <a:spcPct val="115000"/>
              </a:lnSpc>
            </a:pPr>
            <a:r>
              <a:rPr lang="en" sz="5600">
                <a:latin typeface="Playfair Display SC"/>
                <a:ea typeface="Playfair Display SC"/>
                <a:cs typeface="Playfair Display SC"/>
                <a:sym typeface="Playfair Display SC"/>
              </a:rPr>
              <a:t>righteous speech/</a:t>
            </a:r>
            <a:endParaRPr sz="5600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>
              <a:lnSpc>
                <a:spcPct val="115000"/>
              </a:lnSpc>
            </a:pPr>
            <a:r>
              <a:rPr lang="en" sz="5600">
                <a:latin typeface="Playfair Display SC"/>
                <a:ea typeface="Playfair Display SC"/>
                <a:cs typeface="Playfair Display SC"/>
                <a:sym typeface="Playfair Display SC"/>
              </a:rPr>
              <a:t> (37:30)</a:t>
            </a:r>
            <a:endParaRPr sz="5600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>
              <a:lnSpc>
                <a:spcPct val="115000"/>
              </a:lnSpc>
            </a:pPr>
            <a:r>
              <a:rPr lang="en" sz="5600">
                <a:latin typeface="Playfair Display SC"/>
                <a:ea typeface="Playfair Display SC"/>
                <a:cs typeface="Playfair Display SC"/>
                <a:sym typeface="Playfair Display SC"/>
              </a:rPr>
              <a:t>righteous thinking (37:31)</a:t>
            </a:r>
            <a:endParaRPr sz="5600"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0" y="0"/>
            <a:ext cx="83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0960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 is no peace, no joy, no thrill like walking in His will; For me to live is Christ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die is gain.</a:t>
            </a: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0" y="0"/>
            <a:ext cx="83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0960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Once my heart was full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sin and shame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till someone told me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came to save;</a:t>
            </a: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0" y="0"/>
            <a:ext cx="83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33401"/>
            <a:ext cx="9144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He said,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“Come unto me,”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set my poor heart free;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me to live is Christ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die is gain.</a:t>
            </a: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0" y="0"/>
            <a:ext cx="83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0960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 are things that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still do not know,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 of this one thing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I’m completely sure,</a:t>
            </a:r>
          </a:p>
          <a:p>
            <a:pPr algn="ctr"/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7800" y="3962401"/>
            <a:ext cx="45719" cy="328189"/>
          </a:xfrm>
        </p:spPr>
        <p:txBody>
          <a:bodyPr>
            <a:normAutofit fontScale="90000"/>
          </a:bodyPr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0" y="0"/>
            <a:ext cx="838200" cy="609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33401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That He who called me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that day washed 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my sins away,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me to live is Christ</a:t>
            </a:r>
          </a:p>
          <a:p>
            <a:pPr algn="ct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die is gain.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Joy of Serving — Grand Central Church">
            <a:extLst>
              <a:ext uri="{FF2B5EF4-FFF2-40B4-BE49-F238E27FC236}">
                <a16:creationId xmlns:a16="http://schemas.microsoft.com/office/drawing/2014/main" id="{BF01CA40-0381-46E2-BF98-E65F9E86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63165-E5E3-4A27-92A5-6523915C9AC4}"/>
              </a:ext>
            </a:extLst>
          </p:cNvPr>
          <p:cNvSpPr txBox="1"/>
          <p:nvPr/>
        </p:nvSpPr>
        <p:spPr>
          <a:xfrm>
            <a:off x="2743200" y="2732103"/>
            <a:ext cx="44550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0187581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727</Words>
  <Application>Microsoft Office PowerPoint</Application>
  <PresentationFormat>Widescreen</PresentationFormat>
  <Paragraphs>112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Baskerville Old Face</vt:lpstr>
      <vt:lpstr>Calibri</vt:lpstr>
      <vt:lpstr>Century Gothic</vt:lpstr>
      <vt:lpstr>Palatino Linotype</vt:lpstr>
      <vt:lpstr>Playfair Display SC</vt:lpstr>
      <vt:lpstr>Wingdings 3</vt:lpstr>
      <vt:lpstr>Office Theme</vt:lpstr>
      <vt:lpstr>Ion Boardroom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I’ll Live For Jesus</vt:lpstr>
      <vt:lpstr> I’ll live for Jesus day after day; I’ll live for Jesus, let come what may. The Holy Spirit I will obey, and live for Jesus day after day.</vt:lpstr>
      <vt:lpstr> Thru ev’ry day new joy I find; He gives to me real peace of mind. Until the day when Christ I see, I’ll live for Jesus Who died for 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 When  The Bad Guys Win</vt:lpstr>
      <vt:lpstr>PowerPoint Presentation</vt:lpstr>
      <vt:lpstr>PowerPoint Presentation</vt:lpstr>
      <vt:lpstr>1. When the bad guys win, submit to God (37:1-11).</vt:lpstr>
      <vt:lpstr>Put on trust (37:3a, 5)</vt:lpstr>
      <vt:lpstr>PowerPoint Presentation</vt:lpstr>
      <vt:lpstr>Put on trust (37:3a, 5)</vt:lpstr>
      <vt:lpstr>2. When the bad guys win, be content in the Lord (37:12‑26).</vt:lpstr>
      <vt:lpstr>PowerPoint Presentation</vt:lpstr>
      <vt:lpstr>PowerPoint Presentation</vt:lpstr>
      <vt:lpstr>3. When the bad guys win, do rightly (37:27-40).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Swan Creek</cp:lastModifiedBy>
  <cp:revision>6</cp:revision>
  <dcterms:created xsi:type="dcterms:W3CDTF">2017-06-08T16:31:47Z</dcterms:created>
  <dcterms:modified xsi:type="dcterms:W3CDTF">2022-01-30T22:49:41Z</dcterms:modified>
</cp:coreProperties>
</file>