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4" r:id="rId5"/>
    <p:sldId id="265" r:id="rId6"/>
    <p:sldId id="266" r:id="rId7"/>
    <p:sldId id="263" r:id="rId8"/>
    <p:sldId id="267" r:id="rId9"/>
    <p:sldId id="269" r:id="rId10"/>
    <p:sldId id="268" r:id="rId11"/>
    <p:sldId id="272" r:id="rId12"/>
    <p:sldId id="271" r:id="rId13"/>
    <p:sldId id="276" r:id="rId14"/>
    <p:sldId id="277"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85BED6-C3DA-4F8C-9404-E70AE435F39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2838941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5BED6-C3DA-4F8C-9404-E70AE435F39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394792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5BED6-C3DA-4F8C-9404-E70AE435F39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186875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5BED6-C3DA-4F8C-9404-E70AE435F39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373053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5BED6-C3DA-4F8C-9404-E70AE435F394}" type="datetimeFigureOut">
              <a:rPr lang="en-US" smtClean="0"/>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115360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85BED6-C3DA-4F8C-9404-E70AE435F394}" type="datetimeFigureOut">
              <a:rPr lang="en-US" smtClean="0"/>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131021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85BED6-C3DA-4F8C-9404-E70AE435F394}" type="datetimeFigureOut">
              <a:rPr lang="en-US" smtClean="0"/>
              <a:t>7/27/2019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264218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85BED6-C3DA-4F8C-9404-E70AE435F394}" type="datetimeFigureOut">
              <a:rPr lang="en-US" smtClean="0"/>
              <a:t>7/27/2019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39692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85BED6-C3DA-4F8C-9404-E70AE435F394}" type="datetimeFigureOut">
              <a:rPr lang="en-US" smtClean="0"/>
              <a:t>7/27/2019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52124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5BED6-C3DA-4F8C-9404-E70AE435F394}" type="datetimeFigureOut">
              <a:rPr lang="en-US" smtClean="0"/>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66105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5BED6-C3DA-4F8C-9404-E70AE435F394}" type="datetimeFigureOut">
              <a:rPr lang="en-US" smtClean="0"/>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D6AB1-2799-4E7F-9504-3FCFD422BCB5}" type="slidenum">
              <a:rPr lang="en-US" smtClean="0"/>
              <a:t>‹#›</a:t>
            </a:fld>
            <a:endParaRPr lang="en-US"/>
          </a:p>
        </p:txBody>
      </p:sp>
    </p:spTree>
    <p:extLst>
      <p:ext uri="{BB962C8B-B14F-4D97-AF65-F5344CB8AC3E}">
        <p14:creationId xmlns:p14="http://schemas.microsoft.com/office/powerpoint/2010/main" val="54886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5BED6-C3DA-4F8C-9404-E70AE435F394}" type="datetimeFigureOut">
              <a:rPr lang="en-US" smtClean="0"/>
              <a:t>7/27/2019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D6AB1-2799-4E7F-9504-3FCFD422BCB5}" type="slidenum">
              <a:rPr lang="en-US" smtClean="0"/>
              <a:t>‹#›</a:t>
            </a:fld>
            <a:endParaRPr lang="en-US"/>
          </a:p>
        </p:txBody>
      </p:sp>
    </p:spTree>
    <p:extLst>
      <p:ext uri="{BB962C8B-B14F-4D97-AF65-F5344CB8AC3E}">
        <p14:creationId xmlns:p14="http://schemas.microsoft.com/office/powerpoint/2010/main" val="141271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2616101"/>
          </a:xfrm>
          <a:prstGeom prst="rect">
            <a:avLst/>
          </a:prstGeom>
        </p:spPr>
        <p:txBody>
          <a:bodyPr wrap="square">
            <a:spAutoFit/>
          </a:bodyPr>
          <a:lstStyle/>
          <a:p>
            <a:pPr lvl="0" algn="ctr"/>
            <a:r>
              <a:rPr lang="en-US" sz="8800" b="1" dirty="0">
                <a:latin typeface="Arial"/>
                <a:ea typeface="Calibri"/>
              </a:rPr>
              <a:t>They Didn’t Ask </a:t>
            </a:r>
          </a:p>
          <a:p>
            <a:pPr lvl="0" algn="ctr"/>
            <a:r>
              <a:rPr lang="en-US" sz="4400" b="1" dirty="0">
                <a:solidFill>
                  <a:srgbClr val="FFFF00"/>
                </a:solidFill>
                <a:latin typeface="Arial"/>
                <a:ea typeface="Calibri"/>
              </a:rPr>
              <a:t>Reasons to Pray</a:t>
            </a:r>
          </a:p>
          <a:p>
            <a:pPr lvl="0" algn="ctr"/>
            <a:r>
              <a:rPr lang="en-US" sz="3200" b="1" dirty="0">
                <a:solidFill>
                  <a:srgbClr val="FFFF00"/>
                </a:solidFill>
                <a:latin typeface="Arial"/>
              </a:rPr>
              <a:t>Joshua 9</a:t>
            </a:r>
            <a:endParaRPr lang="en-US" sz="3200" dirty="0">
              <a:solidFill>
                <a:srgbClr val="FFFF00"/>
              </a:solidFill>
            </a:endParaRPr>
          </a:p>
        </p:txBody>
      </p:sp>
      <p:sp>
        <p:nvSpPr>
          <p:cNvPr id="5" name="Rectangle 4"/>
          <p:cNvSpPr/>
          <p:nvPr/>
        </p:nvSpPr>
        <p:spPr>
          <a:xfrm>
            <a:off x="0" y="2933423"/>
            <a:ext cx="9144000" cy="3914918"/>
          </a:xfrm>
          <a:prstGeom prst="rect">
            <a:avLst/>
          </a:prstGeom>
        </p:spPr>
        <p:txBody>
          <a:bodyPr wrap="square">
            <a:spAutoFit/>
          </a:bodyPr>
          <a:lstStyle/>
          <a:p>
            <a:pPr marR="0" lvl="0">
              <a:lnSpc>
                <a:spcPct val="115000"/>
              </a:lnSpc>
              <a:spcBef>
                <a:spcPts val="0"/>
              </a:spcBef>
              <a:spcAft>
                <a:spcPts val="1000"/>
              </a:spcAft>
            </a:pPr>
            <a:r>
              <a:rPr lang="en-US" sz="5400" b="1" dirty="0" smtClean="0">
                <a:solidFill>
                  <a:schemeClr val="bg1"/>
                </a:solidFill>
                <a:effectLst/>
                <a:latin typeface="Arial"/>
                <a:ea typeface="Calibri"/>
                <a:cs typeface="Times New Roman"/>
              </a:rPr>
              <a:t>Joshua 9:14 And the men took of their victuals, and asked not counsel at the mouth of the Lord.</a:t>
            </a:r>
            <a:endParaRPr lang="en-US" sz="5400" b="1" dirty="0">
              <a:solidFill>
                <a:schemeClr val="bg1"/>
              </a:solidFill>
              <a:ea typeface="Calibri"/>
              <a:cs typeface="Times New Roman"/>
            </a:endParaRPr>
          </a:p>
        </p:txBody>
      </p:sp>
    </p:spTree>
    <p:extLst>
      <p:ext uri="{BB962C8B-B14F-4D97-AF65-F5344CB8AC3E}">
        <p14:creationId xmlns:p14="http://schemas.microsoft.com/office/powerpoint/2010/main" val="292631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769441"/>
          </a:xfrm>
          <a:prstGeom prst="rect">
            <a:avLst/>
          </a:prstGeom>
        </p:spPr>
        <p:txBody>
          <a:bodyPr wrap="square">
            <a:spAutoFit/>
          </a:bodyPr>
          <a:lstStyle/>
          <a:p>
            <a:pPr lvl="0" algn="ctr"/>
            <a:r>
              <a:rPr lang="en-US" sz="4400" b="1" dirty="0" smtClean="0">
                <a:solidFill>
                  <a:srgbClr val="FFFF00"/>
                </a:solidFill>
                <a:latin typeface="Arial"/>
                <a:ea typeface="Calibri"/>
              </a:rPr>
              <a:t>Reasons </a:t>
            </a:r>
            <a:r>
              <a:rPr lang="en-US" sz="4400" b="1" dirty="0">
                <a:solidFill>
                  <a:srgbClr val="FFFF00"/>
                </a:solidFill>
                <a:latin typeface="Arial"/>
                <a:ea typeface="Calibri"/>
              </a:rPr>
              <a:t>to </a:t>
            </a:r>
            <a:r>
              <a:rPr lang="en-US" sz="4400" b="1" dirty="0" smtClean="0">
                <a:solidFill>
                  <a:srgbClr val="FFFF00"/>
                </a:solidFill>
                <a:latin typeface="Arial"/>
                <a:ea typeface="Calibri"/>
              </a:rPr>
              <a:t>Pray</a:t>
            </a:r>
            <a:endParaRPr lang="en-US" sz="4400" b="1" dirty="0">
              <a:solidFill>
                <a:srgbClr val="FFFF00"/>
              </a:solidFill>
              <a:latin typeface="Arial"/>
              <a:ea typeface="Calibri"/>
            </a:endParaRPr>
          </a:p>
        </p:txBody>
      </p:sp>
      <p:sp>
        <p:nvSpPr>
          <p:cNvPr id="5" name="Rectangle 4"/>
          <p:cNvSpPr/>
          <p:nvPr/>
        </p:nvSpPr>
        <p:spPr>
          <a:xfrm>
            <a:off x="0" y="1066800"/>
            <a:ext cx="9144000" cy="5932393"/>
          </a:xfrm>
          <a:prstGeom prst="rect">
            <a:avLst/>
          </a:prstGeom>
        </p:spPr>
        <p:txBody>
          <a:bodyPr wrap="square">
            <a:spAutoFit/>
          </a:bodyPr>
          <a:lstStyle/>
          <a:p>
            <a:pPr marR="0" lvl="0">
              <a:lnSpc>
                <a:spcPct val="115000"/>
              </a:lnSpc>
              <a:spcBef>
                <a:spcPts val="0"/>
              </a:spcBef>
              <a:spcAft>
                <a:spcPts val="1000"/>
              </a:spcAft>
            </a:pPr>
            <a:r>
              <a:rPr lang="en-US" sz="6600" b="1" dirty="0" smtClean="0">
                <a:solidFill>
                  <a:schemeClr val="bg1"/>
                </a:solidFill>
                <a:effectLst/>
                <a:latin typeface="Arial"/>
                <a:ea typeface="Calibri"/>
                <a:cs typeface="Times New Roman"/>
              </a:rPr>
              <a:t>Job 36:5 Behold, God is mighty, and </a:t>
            </a:r>
            <a:r>
              <a:rPr lang="en-US" sz="6600" b="1" dirty="0" err="1" smtClean="0">
                <a:solidFill>
                  <a:schemeClr val="bg1"/>
                </a:solidFill>
                <a:effectLst/>
                <a:latin typeface="Arial"/>
                <a:ea typeface="Calibri"/>
                <a:cs typeface="Times New Roman"/>
              </a:rPr>
              <a:t>despiseth</a:t>
            </a:r>
            <a:r>
              <a:rPr lang="en-US" sz="6600" b="1" dirty="0" smtClean="0">
                <a:solidFill>
                  <a:schemeClr val="bg1"/>
                </a:solidFill>
                <a:effectLst/>
                <a:latin typeface="Arial"/>
                <a:ea typeface="Calibri"/>
                <a:cs typeface="Times New Roman"/>
              </a:rPr>
              <a:t> not any: he is mighty in strength and wisdom.</a:t>
            </a:r>
            <a:endParaRPr lang="en-US" sz="6600" b="1" dirty="0">
              <a:solidFill>
                <a:schemeClr val="bg1"/>
              </a:solidFill>
              <a:ea typeface="Calibri"/>
              <a:cs typeface="Times New Roman"/>
            </a:endParaRPr>
          </a:p>
        </p:txBody>
      </p:sp>
    </p:spTree>
    <p:extLst>
      <p:ext uri="{BB962C8B-B14F-4D97-AF65-F5344CB8AC3E}">
        <p14:creationId xmlns:p14="http://schemas.microsoft.com/office/powerpoint/2010/main" val="3950018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323439"/>
          </a:xfrm>
          <a:prstGeom prst="rect">
            <a:avLst/>
          </a:prstGeom>
        </p:spPr>
        <p:txBody>
          <a:bodyPr wrap="square">
            <a:spAutoFit/>
          </a:bodyPr>
          <a:lstStyle/>
          <a:p>
            <a:pPr lvl="0" algn="ctr"/>
            <a:r>
              <a:rPr lang="en-US" sz="8000" b="1" u="sng" dirty="0" smtClean="0">
                <a:solidFill>
                  <a:srgbClr val="FFFF00"/>
                </a:solidFill>
                <a:latin typeface="Arial"/>
                <a:ea typeface="Calibri"/>
              </a:rPr>
              <a:t>Reasons </a:t>
            </a:r>
            <a:r>
              <a:rPr lang="en-US" sz="8000" b="1" u="sng" dirty="0">
                <a:solidFill>
                  <a:srgbClr val="FFFF00"/>
                </a:solidFill>
                <a:latin typeface="Arial"/>
                <a:ea typeface="Calibri"/>
              </a:rPr>
              <a:t>to </a:t>
            </a:r>
            <a:r>
              <a:rPr lang="en-US" sz="8000" b="1" u="sng" dirty="0" smtClean="0">
                <a:solidFill>
                  <a:srgbClr val="FFFF00"/>
                </a:solidFill>
                <a:latin typeface="Arial"/>
                <a:ea typeface="Calibri"/>
              </a:rPr>
              <a:t>Pray</a:t>
            </a:r>
            <a:endParaRPr lang="en-US" sz="8000" b="1" u="sng" dirty="0">
              <a:solidFill>
                <a:srgbClr val="FFFF00"/>
              </a:solidFill>
              <a:latin typeface="Arial"/>
              <a:ea typeface="Calibri"/>
            </a:endParaRPr>
          </a:p>
        </p:txBody>
      </p:sp>
      <p:sp>
        <p:nvSpPr>
          <p:cNvPr id="4" name="Rectangle 3"/>
          <p:cNvSpPr/>
          <p:nvPr/>
        </p:nvSpPr>
        <p:spPr>
          <a:xfrm>
            <a:off x="152400" y="1348055"/>
            <a:ext cx="3544560" cy="646331"/>
          </a:xfrm>
          <a:prstGeom prst="rect">
            <a:avLst/>
          </a:prstGeom>
        </p:spPr>
        <p:txBody>
          <a:bodyPr wrap="none">
            <a:spAutoFit/>
          </a:bodyPr>
          <a:lstStyle/>
          <a:p>
            <a:r>
              <a:rPr lang="en-US" sz="3600" b="1" dirty="0" smtClean="0">
                <a:solidFill>
                  <a:schemeClr val="bg1"/>
                </a:solidFill>
                <a:effectLst/>
                <a:latin typeface="Arial"/>
                <a:ea typeface="Calibri"/>
              </a:rPr>
              <a:t>I. Jesus Prayed</a:t>
            </a:r>
            <a:endParaRPr lang="en-US" sz="3600" b="1" dirty="0">
              <a:solidFill>
                <a:schemeClr val="bg1"/>
              </a:solidFill>
            </a:endParaRPr>
          </a:p>
        </p:txBody>
      </p:sp>
      <p:sp>
        <p:nvSpPr>
          <p:cNvPr id="5" name="Rectangle 4"/>
          <p:cNvSpPr/>
          <p:nvPr/>
        </p:nvSpPr>
        <p:spPr>
          <a:xfrm>
            <a:off x="1007772" y="1966938"/>
            <a:ext cx="4308808" cy="461665"/>
          </a:xfrm>
          <a:prstGeom prst="rect">
            <a:avLst/>
          </a:prstGeom>
        </p:spPr>
        <p:txBody>
          <a:bodyPr wrap="none">
            <a:spAutoFit/>
          </a:bodyPr>
          <a:lstStyle/>
          <a:p>
            <a:pPr marL="285750" indent="-285750">
              <a:buFont typeface="Arial" panose="020B0604020202020204" pitchFamily="34" charset="0"/>
              <a:buChar char="•"/>
            </a:pPr>
            <a:r>
              <a:rPr lang="en-US" sz="2400" b="1" dirty="0" smtClean="0">
                <a:effectLst/>
                <a:latin typeface="Arial"/>
                <a:ea typeface="Calibri"/>
              </a:rPr>
              <a:t>It’s God’s will that we pray</a:t>
            </a:r>
            <a:endParaRPr lang="en-US" sz="2400" b="1" dirty="0"/>
          </a:p>
        </p:txBody>
      </p:sp>
      <p:sp>
        <p:nvSpPr>
          <p:cNvPr id="7" name="Rectangle 6"/>
          <p:cNvSpPr/>
          <p:nvPr/>
        </p:nvSpPr>
        <p:spPr>
          <a:xfrm>
            <a:off x="228600" y="2424086"/>
            <a:ext cx="8991600" cy="1200329"/>
          </a:xfrm>
          <a:prstGeom prst="rect">
            <a:avLst/>
          </a:prstGeom>
        </p:spPr>
        <p:txBody>
          <a:bodyPr wrap="square">
            <a:spAutoFit/>
          </a:bodyPr>
          <a:lstStyle/>
          <a:p>
            <a:r>
              <a:rPr lang="en-US" sz="3600" b="1" dirty="0" smtClean="0">
                <a:solidFill>
                  <a:schemeClr val="bg1"/>
                </a:solidFill>
                <a:effectLst/>
                <a:latin typeface="Arial"/>
                <a:ea typeface="Calibri"/>
              </a:rPr>
              <a:t>II. Man is Limited in his Knowledge &amp; Wisdom</a:t>
            </a:r>
            <a:endParaRPr lang="en-US" sz="3600" b="1" dirty="0">
              <a:solidFill>
                <a:schemeClr val="bg1"/>
              </a:solidFill>
            </a:endParaRPr>
          </a:p>
        </p:txBody>
      </p:sp>
      <p:sp>
        <p:nvSpPr>
          <p:cNvPr id="8" name="Rectangle 7"/>
          <p:cNvSpPr/>
          <p:nvPr/>
        </p:nvSpPr>
        <p:spPr>
          <a:xfrm>
            <a:off x="1007772" y="3606685"/>
            <a:ext cx="6190028" cy="461665"/>
          </a:xfrm>
          <a:prstGeom prst="rect">
            <a:avLst/>
          </a:prstGeom>
        </p:spPr>
        <p:txBody>
          <a:bodyPr wrap="none">
            <a:spAutoFit/>
          </a:bodyPr>
          <a:lstStyle/>
          <a:p>
            <a:pPr marL="285750" indent="-285750">
              <a:buFont typeface="Arial" panose="020B0604020202020204" pitchFamily="34" charset="0"/>
              <a:buChar char="•"/>
            </a:pPr>
            <a:r>
              <a:rPr lang="en-US" sz="2400" b="1" dirty="0" smtClean="0">
                <a:effectLst/>
                <a:latin typeface="Arial"/>
                <a:ea typeface="Calibri"/>
              </a:rPr>
              <a:t>God has Infinite Knowledge &amp; Wisdom </a:t>
            </a:r>
            <a:endParaRPr lang="en-US" sz="2400" b="1" dirty="0"/>
          </a:p>
        </p:txBody>
      </p:sp>
      <p:sp>
        <p:nvSpPr>
          <p:cNvPr id="6" name="Rectangle 5"/>
          <p:cNvSpPr/>
          <p:nvPr/>
        </p:nvSpPr>
        <p:spPr>
          <a:xfrm>
            <a:off x="228600" y="4092966"/>
            <a:ext cx="8534400" cy="830997"/>
          </a:xfrm>
          <a:prstGeom prst="rect">
            <a:avLst/>
          </a:prstGeom>
        </p:spPr>
        <p:txBody>
          <a:bodyPr wrap="square">
            <a:spAutoFit/>
          </a:bodyPr>
          <a:lstStyle/>
          <a:p>
            <a:r>
              <a:rPr lang="en-US" sz="4800" b="1" dirty="0" smtClean="0">
                <a:solidFill>
                  <a:schemeClr val="bg1"/>
                </a:solidFill>
                <a:effectLst/>
                <a:latin typeface="Arial"/>
                <a:ea typeface="Calibri"/>
              </a:rPr>
              <a:t>III. The Enemy is Wily</a:t>
            </a:r>
            <a:endParaRPr lang="en-US" sz="4800" b="1" dirty="0">
              <a:solidFill>
                <a:schemeClr val="bg1"/>
              </a:solidFill>
            </a:endParaRPr>
          </a:p>
        </p:txBody>
      </p:sp>
      <p:sp>
        <p:nvSpPr>
          <p:cNvPr id="9" name="Rectangle 8"/>
          <p:cNvSpPr/>
          <p:nvPr/>
        </p:nvSpPr>
        <p:spPr>
          <a:xfrm>
            <a:off x="1007772" y="4955087"/>
            <a:ext cx="6300058" cy="584775"/>
          </a:xfrm>
          <a:prstGeom prst="rect">
            <a:avLst/>
          </a:prstGeom>
        </p:spPr>
        <p:txBody>
          <a:bodyPr wrap="none">
            <a:spAutoFit/>
          </a:bodyPr>
          <a:lstStyle/>
          <a:p>
            <a:pPr marL="285750" indent="-285750">
              <a:buFont typeface="Arial" panose="020B0604020202020204" pitchFamily="34" charset="0"/>
              <a:buChar char="•"/>
            </a:pPr>
            <a:r>
              <a:rPr lang="en-US" sz="3200" b="1" dirty="0" smtClean="0">
                <a:effectLst/>
                <a:latin typeface="Arial"/>
                <a:ea typeface="Calibri"/>
              </a:rPr>
              <a:t>It’s </a:t>
            </a:r>
            <a:r>
              <a:rPr lang="en-US" sz="3200" b="1" u="sng" dirty="0" smtClean="0">
                <a:solidFill>
                  <a:srgbClr val="FF0000"/>
                </a:solidFill>
                <a:effectLst/>
                <a:latin typeface="Arial"/>
                <a:ea typeface="Calibri"/>
              </a:rPr>
              <a:t>DANGEROUS</a:t>
            </a:r>
            <a:r>
              <a:rPr lang="en-US" sz="3200" b="1" dirty="0" smtClean="0">
                <a:effectLst/>
                <a:latin typeface="Arial"/>
                <a:ea typeface="Calibri"/>
              </a:rPr>
              <a:t> not to PRAY</a:t>
            </a:r>
            <a:endParaRPr lang="en-US" sz="3200" b="1" dirty="0"/>
          </a:p>
        </p:txBody>
      </p:sp>
    </p:spTree>
    <p:extLst>
      <p:ext uri="{BB962C8B-B14F-4D97-AF65-F5344CB8AC3E}">
        <p14:creationId xmlns:p14="http://schemas.microsoft.com/office/powerpoint/2010/main" val="16829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015663"/>
          </a:xfrm>
          <a:prstGeom prst="rect">
            <a:avLst/>
          </a:prstGeom>
        </p:spPr>
        <p:txBody>
          <a:bodyPr wrap="square">
            <a:spAutoFit/>
          </a:bodyPr>
          <a:lstStyle/>
          <a:p>
            <a:pPr lvl="0" algn="ctr"/>
            <a:r>
              <a:rPr lang="en-US" sz="6000" b="1" dirty="0" smtClean="0">
                <a:solidFill>
                  <a:schemeClr val="bg1"/>
                </a:solidFill>
                <a:latin typeface="Arial"/>
                <a:ea typeface="Calibri"/>
              </a:rPr>
              <a:t>Reasons </a:t>
            </a:r>
            <a:r>
              <a:rPr lang="en-US" sz="6000" b="1" dirty="0">
                <a:solidFill>
                  <a:schemeClr val="bg1"/>
                </a:solidFill>
                <a:latin typeface="Arial"/>
                <a:ea typeface="Calibri"/>
              </a:rPr>
              <a:t>to </a:t>
            </a:r>
            <a:r>
              <a:rPr lang="en-US" sz="6000" b="1" dirty="0" smtClean="0">
                <a:solidFill>
                  <a:schemeClr val="bg1"/>
                </a:solidFill>
                <a:latin typeface="Arial"/>
                <a:ea typeface="Calibri"/>
              </a:rPr>
              <a:t>Pray</a:t>
            </a:r>
            <a:endParaRPr lang="en-US" sz="6000" b="1" dirty="0">
              <a:solidFill>
                <a:schemeClr val="bg1"/>
              </a:solidFill>
              <a:latin typeface="Arial"/>
              <a:ea typeface="Calibri"/>
            </a:endParaRPr>
          </a:p>
        </p:txBody>
      </p:sp>
      <p:sp>
        <p:nvSpPr>
          <p:cNvPr id="4" name="Rectangle 3"/>
          <p:cNvSpPr/>
          <p:nvPr/>
        </p:nvSpPr>
        <p:spPr>
          <a:xfrm>
            <a:off x="-16099" y="1015663"/>
            <a:ext cx="9144000" cy="2308324"/>
          </a:xfrm>
          <a:prstGeom prst="rect">
            <a:avLst/>
          </a:prstGeom>
        </p:spPr>
        <p:txBody>
          <a:bodyPr wrap="square">
            <a:spAutoFit/>
          </a:bodyPr>
          <a:lstStyle/>
          <a:p>
            <a:pPr lvl="0"/>
            <a:r>
              <a:rPr lang="en-US" sz="4800" b="1" dirty="0">
                <a:solidFill>
                  <a:srgbClr val="FFFF00"/>
                </a:solidFill>
                <a:latin typeface="Arial"/>
                <a:ea typeface="Calibri"/>
              </a:rPr>
              <a:t>The Enemy is </a:t>
            </a:r>
            <a:r>
              <a:rPr lang="en-US" sz="4800" b="1" dirty="0" smtClean="0">
                <a:solidFill>
                  <a:srgbClr val="FFFF00"/>
                </a:solidFill>
                <a:latin typeface="Arial"/>
                <a:ea typeface="Calibri"/>
              </a:rPr>
              <a:t>Wily Therefore it is  </a:t>
            </a:r>
            <a:r>
              <a:rPr lang="en-US" sz="4800" b="1" u="sng" dirty="0">
                <a:solidFill>
                  <a:srgbClr val="FFFF00"/>
                </a:solidFill>
                <a:latin typeface="Arial"/>
                <a:ea typeface="Calibri"/>
              </a:rPr>
              <a:t>DANGEROUS</a:t>
            </a:r>
            <a:r>
              <a:rPr lang="en-US" sz="4800" b="1" dirty="0">
                <a:solidFill>
                  <a:srgbClr val="FFFF00"/>
                </a:solidFill>
                <a:latin typeface="Arial"/>
                <a:ea typeface="Calibri"/>
              </a:rPr>
              <a:t> not to PRAY</a:t>
            </a:r>
            <a:endParaRPr lang="en-US" sz="4800" b="1" dirty="0">
              <a:solidFill>
                <a:srgbClr val="FFFF00"/>
              </a:solidFill>
            </a:endParaRPr>
          </a:p>
          <a:p>
            <a:pPr lvl="0"/>
            <a:endParaRPr lang="en-US" sz="4800" b="1" dirty="0">
              <a:solidFill>
                <a:prstClr val="white"/>
              </a:solidFill>
            </a:endParaRPr>
          </a:p>
        </p:txBody>
      </p:sp>
      <p:sp>
        <p:nvSpPr>
          <p:cNvPr id="5" name="Rectangle 4"/>
          <p:cNvSpPr/>
          <p:nvPr/>
        </p:nvSpPr>
        <p:spPr>
          <a:xfrm>
            <a:off x="-1" y="2819400"/>
            <a:ext cx="9127901" cy="3785652"/>
          </a:xfrm>
          <a:prstGeom prst="rect">
            <a:avLst/>
          </a:prstGeom>
        </p:spPr>
        <p:txBody>
          <a:bodyPr wrap="square">
            <a:spAutoFit/>
          </a:bodyPr>
          <a:lstStyle/>
          <a:p>
            <a:r>
              <a:rPr lang="en-US" sz="4000" b="1" dirty="0" smtClean="0">
                <a:solidFill>
                  <a:srgbClr val="FF0000"/>
                </a:solidFill>
                <a:effectLst/>
                <a:latin typeface="Arial"/>
                <a:ea typeface="Calibri"/>
              </a:rPr>
              <a:t>He was a murderer from the beginning, and abode not in the truth, because there is no truth in him. When he </a:t>
            </a:r>
            <a:r>
              <a:rPr lang="en-US" sz="4000" b="1" dirty="0" err="1" smtClean="0">
                <a:solidFill>
                  <a:srgbClr val="FF0000"/>
                </a:solidFill>
                <a:effectLst/>
                <a:latin typeface="Arial"/>
                <a:ea typeface="Calibri"/>
              </a:rPr>
              <a:t>speaketh</a:t>
            </a:r>
            <a:r>
              <a:rPr lang="en-US" sz="4000" b="1" dirty="0" smtClean="0">
                <a:solidFill>
                  <a:srgbClr val="FF0000"/>
                </a:solidFill>
                <a:effectLst/>
                <a:latin typeface="Arial"/>
                <a:ea typeface="Calibri"/>
              </a:rPr>
              <a:t> a lie, he </a:t>
            </a:r>
            <a:r>
              <a:rPr lang="en-US" sz="4000" b="1" dirty="0" err="1" smtClean="0">
                <a:solidFill>
                  <a:srgbClr val="FF0000"/>
                </a:solidFill>
                <a:effectLst/>
                <a:latin typeface="Arial"/>
                <a:ea typeface="Calibri"/>
              </a:rPr>
              <a:t>speaketh</a:t>
            </a:r>
            <a:r>
              <a:rPr lang="en-US" sz="4000" b="1" dirty="0" smtClean="0">
                <a:solidFill>
                  <a:srgbClr val="FF0000"/>
                </a:solidFill>
                <a:effectLst/>
                <a:latin typeface="Arial"/>
                <a:ea typeface="Calibri"/>
              </a:rPr>
              <a:t> of his own: for he is a liar, and the father of it. </a:t>
            </a:r>
            <a:endParaRPr lang="en-US" sz="4000" b="1" dirty="0">
              <a:solidFill>
                <a:srgbClr val="FF0000"/>
              </a:solidFill>
            </a:endParaRPr>
          </a:p>
        </p:txBody>
      </p:sp>
    </p:spTree>
    <p:extLst>
      <p:ext uri="{BB962C8B-B14F-4D97-AF65-F5344CB8AC3E}">
        <p14:creationId xmlns:p14="http://schemas.microsoft.com/office/powerpoint/2010/main" val="355604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015663"/>
          </a:xfrm>
          <a:prstGeom prst="rect">
            <a:avLst/>
          </a:prstGeom>
        </p:spPr>
        <p:txBody>
          <a:bodyPr wrap="square">
            <a:spAutoFit/>
          </a:bodyPr>
          <a:lstStyle/>
          <a:p>
            <a:pPr lvl="0" algn="ctr"/>
            <a:r>
              <a:rPr lang="en-US" sz="6000" b="1" dirty="0" smtClean="0">
                <a:solidFill>
                  <a:schemeClr val="bg1"/>
                </a:solidFill>
                <a:latin typeface="Arial"/>
                <a:ea typeface="Calibri"/>
              </a:rPr>
              <a:t>Reasons </a:t>
            </a:r>
            <a:r>
              <a:rPr lang="en-US" sz="6000" b="1" dirty="0">
                <a:solidFill>
                  <a:schemeClr val="bg1"/>
                </a:solidFill>
                <a:latin typeface="Arial"/>
                <a:ea typeface="Calibri"/>
              </a:rPr>
              <a:t>to </a:t>
            </a:r>
            <a:r>
              <a:rPr lang="en-US" sz="6000" b="1" dirty="0" smtClean="0">
                <a:solidFill>
                  <a:schemeClr val="bg1"/>
                </a:solidFill>
                <a:latin typeface="Arial"/>
                <a:ea typeface="Calibri"/>
              </a:rPr>
              <a:t>Pray</a:t>
            </a:r>
            <a:endParaRPr lang="en-US" sz="6000" b="1" dirty="0">
              <a:solidFill>
                <a:schemeClr val="bg1"/>
              </a:solidFill>
              <a:latin typeface="Arial"/>
              <a:ea typeface="Calibri"/>
            </a:endParaRPr>
          </a:p>
        </p:txBody>
      </p:sp>
      <p:sp>
        <p:nvSpPr>
          <p:cNvPr id="4" name="Rectangle 3"/>
          <p:cNvSpPr/>
          <p:nvPr/>
        </p:nvSpPr>
        <p:spPr>
          <a:xfrm>
            <a:off x="-16099" y="1015663"/>
            <a:ext cx="9144000" cy="2308324"/>
          </a:xfrm>
          <a:prstGeom prst="rect">
            <a:avLst/>
          </a:prstGeom>
        </p:spPr>
        <p:txBody>
          <a:bodyPr wrap="square">
            <a:spAutoFit/>
          </a:bodyPr>
          <a:lstStyle/>
          <a:p>
            <a:pPr lvl="0"/>
            <a:r>
              <a:rPr lang="en-US" sz="4800" b="1" dirty="0">
                <a:solidFill>
                  <a:srgbClr val="FFFF00"/>
                </a:solidFill>
                <a:latin typeface="Arial"/>
                <a:ea typeface="Calibri"/>
              </a:rPr>
              <a:t>The Enemy is </a:t>
            </a:r>
            <a:r>
              <a:rPr lang="en-US" sz="4800" b="1" dirty="0" smtClean="0">
                <a:solidFill>
                  <a:srgbClr val="FFFF00"/>
                </a:solidFill>
                <a:latin typeface="Arial"/>
                <a:ea typeface="Calibri"/>
              </a:rPr>
              <a:t>Wily Therefore it is  </a:t>
            </a:r>
            <a:r>
              <a:rPr lang="en-US" sz="4800" b="1" u="sng" dirty="0">
                <a:solidFill>
                  <a:srgbClr val="FFFF00"/>
                </a:solidFill>
                <a:latin typeface="Arial"/>
                <a:ea typeface="Calibri"/>
              </a:rPr>
              <a:t>DANGEROUS</a:t>
            </a:r>
            <a:r>
              <a:rPr lang="en-US" sz="4800" b="1" dirty="0">
                <a:solidFill>
                  <a:srgbClr val="FFFF00"/>
                </a:solidFill>
                <a:latin typeface="Arial"/>
                <a:ea typeface="Calibri"/>
              </a:rPr>
              <a:t> not to PRAY</a:t>
            </a:r>
            <a:endParaRPr lang="en-US" sz="4800" b="1" dirty="0">
              <a:solidFill>
                <a:srgbClr val="FFFF00"/>
              </a:solidFill>
            </a:endParaRPr>
          </a:p>
          <a:p>
            <a:pPr lvl="0"/>
            <a:endParaRPr lang="en-US" sz="4800" b="1" dirty="0">
              <a:solidFill>
                <a:prstClr val="white"/>
              </a:solidFill>
            </a:endParaRPr>
          </a:p>
        </p:txBody>
      </p:sp>
      <p:sp>
        <p:nvSpPr>
          <p:cNvPr id="5" name="Rectangle 4"/>
          <p:cNvSpPr/>
          <p:nvPr/>
        </p:nvSpPr>
        <p:spPr>
          <a:xfrm>
            <a:off x="-10732" y="2590800"/>
            <a:ext cx="9127901" cy="4154984"/>
          </a:xfrm>
          <a:prstGeom prst="rect">
            <a:avLst/>
          </a:prstGeom>
        </p:spPr>
        <p:txBody>
          <a:bodyPr wrap="square">
            <a:spAutoFit/>
          </a:bodyPr>
          <a:lstStyle/>
          <a:p>
            <a:r>
              <a:rPr lang="en-US" sz="4400" b="1" dirty="0" smtClean="0">
                <a:solidFill>
                  <a:srgbClr val="FF0000"/>
                </a:solidFill>
                <a:effectLst/>
                <a:latin typeface="Arial"/>
                <a:ea typeface="Calibri"/>
              </a:rPr>
              <a:t>1 Thessalonians 3:5 For this cause, when I could no longer forbear, I sent to know your faith, lest by some means the tempter have tempted you, and our </a:t>
            </a:r>
            <a:r>
              <a:rPr lang="en-US" sz="4400" b="1" dirty="0" err="1" smtClean="0">
                <a:solidFill>
                  <a:srgbClr val="FF0000"/>
                </a:solidFill>
                <a:effectLst/>
                <a:latin typeface="Arial"/>
                <a:ea typeface="Calibri"/>
              </a:rPr>
              <a:t>labour</a:t>
            </a:r>
            <a:r>
              <a:rPr lang="en-US" sz="4400" b="1" dirty="0" smtClean="0">
                <a:solidFill>
                  <a:srgbClr val="FF0000"/>
                </a:solidFill>
                <a:effectLst/>
                <a:latin typeface="Arial"/>
                <a:ea typeface="Calibri"/>
              </a:rPr>
              <a:t> be in vain.</a:t>
            </a:r>
            <a:endParaRPr lang="en-US" sz="4400" b="1" dirty="0">
              <a:solidFill>
                <a:srgbClr val="FF0000"/>
              </a:solidFill>
            </a:endParaRPr>
          </a:p>
        </p:txBody>
      </p:sp>
    </p:spTree>
    <p:extLst>
      <p:ext uri="{BB962C8B-B14F-4D97-AF65-F5344CB8AC3E}">
        <p14:creationId xmlns:p14="http://schemas.microsoft.com/office/powerpoint/2010/main" val="2322261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015663"/>
          </a:xfrm>
          <a:prstGeom prst="rect">
            <a:avLst/>
          </a:prstGeom>
        </p:spPr>
        <p:txBody>
          <a:bodyPr wrap="square">
            <a:spAutoFit/>
          </a:bodyPr>
          <a:lstStyle/>
          <a:p>
            <a:pPr lvl="0" algn="ctr"/>
            <a:r>
              <a:rPr lang="en-US" sz="6000" b="1" dirty="0" smtClean="0">
                <a:solidFill>
                  <a:schemeClr val="bg1"/>
                </a:solidFill>
                <a:latin typeface="Arial"/>
                <a:ea typeface="Calibri"/>
              </a:rPr>
              <a:t>Reasons </a:t>
            </a:r>
            <a:r>
              <a:rPr lang="en-US" sz="6000" b="1" dirty="0">
                <a:solidFill>
                  <a:schemeClr val="bg1"/>
                </a:solidFill>
                <a:latin typeface="Arial"/>
                <a:ea typeface="Calibri"/>
              </a:rPr>
              <a:t>to </a:t>
            </a:r>
            <a:r>
              <a:rPr lang="en-US" sz="6000" b="1" dirty="0" smtClean="0">
                <a:solidFill>
                  <a:schemeClr val="bg1"/>
                </a:solidFill>
                <a:latin typeface="Arial"/>
                <a:ea typeface="Calibri"/>
              </a:rPr>
              <a:t>Pray</a:t>
            </a:r>
            <a:endParaRPr lang="en-US" sz="6000" b="1" dirty="0">
              <a:solidFill>
                <a:schemeClr val="bg1"/>
              </a:solidFill>
              <a:latin typeface="Arial"/>
              <a:ea typeface="Calibri"/>
            </a:endParaRPr>
          </a:p>
        </p:txBody>
      </p:sp>
      <p:sp>
        <p:nvSpPr>
          <p:cNvPr id="4" name="Rectangle 3"/>
          <p:cNvSpPr/>
          <p:nvPr/>
        </p:nvSpPr>
        <p:spPr>
          <a:xfrm>
            <a:off x="-16099" y="1015663"/>
            <a:ext cx="9144000" cy="2308324"/>
          </a:xfrm>
          <a:prstGeom prst="rect">
            <a:avLst/>
          </a:prstGeom>
        </p:spPr>
        <p:txBody>
          <a:bodyPr wrap="square">
            <a:spAutoFit/>
          </a:bodyPr>
          <a:lstStyle/>
          <a:p>
            <a:pPr lvl="0"/>
            <a:r>
              <a:rPr lang="en-US" sz="4800" b="1" dirty="0">
                <a:solidFill>
                  <a:srgbClr val="FFFF00"/>
                </a:solidFill>
                <a:latin typeface="Arial"/>
                <a:ea typeface="Calibri"/>
              </a:rPr>
              <a:t>The Enemy is </a:t>
            </a:r>
            <a:r>
              <a:rPr lang="en-US" sz="4800" b="1" dirty="0" smtClean="0">
                <a:solidFill>
                  <a:srgbClr val="FFFF00"/>
                </a:solidFill>
                <a:latin typeface="Arial"/>
                <a:ea typeface="Calibri"/>
              </a:rPr>
              <a:t>Wily Therefore it is  </a:t>
            </a:r>
            <a:r>
              <a:rPr lang="en-US" sz="4800" b="1" u="sng" dirty="0">
                <a:solidFill>
                  <a:srgbClr val="FFFF00"/>
                </a:solidFill>
                <a:latin typeface="Arial"/>
                <a:ea typeface="Calibri"/>
              </a:rPr>
              <a:t>DANGEROUS</a:t>
            </a:r>
            <a:r>
              <a:rPr lang="en-US" sz="4800" b="1" dirty="0">
                <a:solidFill>
                  <a:srgbClr val="FFFF00"/>
                </a:solidFill>
                <a:latin typeface="Arial"/>
                <a:ea typeface="Calibri"/>
              </a:rPr>
              <a:t> not to PRAY</a:t>
            </a:r>
            <a:endParaRPr lang="en-US" sz="4800" b="1" dirty="0">
              <a:solidFill>
                <a:srgbClr val="FFFF00"/>
              </a:solidFill>
            </a:endParaRPr>
          </a:p>
          <a:p>
            <a:pPr lvl="0"/>
            <a:endParaRPr lang="en-US" sz="4800" b="1" dirty="0">
              <a:solidFill>
                <a:prstClr val="white"/>
              </a:solidFill>
            </a:endParaRPr>
          </a:p>
        </p:txBody>
      </p:sp>
      <p:sp>
        <p:nvSpPr>
          <p:cNvPr id="5" name="Rectangle 4"/>
          <p:cNvSpPr/>
          <p:nvPr/>
        </p:nvSpPr>
        <p:spPr>
          <a:xfrm>
            <a:off x="-10732" y="2590800"/>
            <a:ext cx="9127901" cy="3785652"/>
          </a:xfrm>
          <a:prstGeom prst="rect">
            <a:avLst/>
          </a:prstGeom>
        </p:spPr>
        <p:txBody>
          <a:bodyPr wrap="square">
            <a:spAutoFit/>
          </a:bodyPr>
          <a:lstStyle/>
          <a:p>
            <a:r>
              <a:rPr lang="en-US" sz="4800" b="1" dirty="0" smtClean="0">
                <a:solidFill>
                  <a:srgbClr val="FF0000"/>
                </a:solidFill>
                <a:effectLst/>
                <a:latin typeface="Arial"/>
                <a:ea typeface="Calibri"/>
              </a:rPr>
              <a:t>1 Peter 5:8 Be sober, be vigilant; because your adversary the devil, as a roaring lion, </a:t>
            </a:r>
            <a:r>
              <a:rPr lang="en-US" sz="4800" b="1" dirty="0" err="1" smtClean="0">
                <a:solidFill>
                  <a:srgbClr val="FF0000"/>
                </a:solidFill>
                <a:effectLst/>
                <a:latin typeface="Arial"/>
                <a:ea typeface="Calibri"/>
              </a:rPr>
              <a:t>walketh</a:t>
            </a:r>
            <a:r>
              <a:rPr lang="en-US" sz="4800" b="1" dirty="0" smtClean="0">
                <a:solidFill>
                  <a:srgbClr val="FF0000"/>
                </a:solidFill>
                <a:effectLst/>
                <a:latin typeface="Arial"/>
                <a:ea typeface="Calibri"/>
              </a:rPr>
              <a:t> about, seeking whom he may devour:</a:t>
            </a:r>
            <a:endParaRPr lang="en-US" sz="4800" b="1" dirty="0">
              <a:solidFill>
                <a:srgbClr val="FF0000"/>
              </a:solidFill>
            </a:endParaRPr>
          </a:p>
        </p:txBody>
      </p:sp>
    </p:spTree>
    <p:extLst>
      <p:ext uri="{BB962C8B-B14F-4D97-AF65-F5344CB8AC3E}">
        <p14:creationId xmlns:p14="http://schemas.microsoft.com/office/powerpoint/2010/main" val="929582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769441"/>
          </a:xfrm>
          <a:prstGeom prst="rect">
            <a:avLst/>
          </a:prstGeom>
        </p:spPr>
        <p:txBody>
          <a:bodyPr wrap="square">
            <a:spAutoFit/>
          </a:bodyPr>
          <a:lstStyle/>
          <a:p>
            <a:pPr lvl="0" algn="ctr"/>
            <a:r>
              <a:rPr lang="en-US" sz="4400" b="1" dirty="0" smtClean="0">
                <a:solidFill>
                  <a:srgbClr val="FFFF00"/>
                </a:solidFill>
                <a:latin typeface="Arial"/>
                <a:ea typeface="Calibri"/>
              </a:rPr>
              <a:t>Reasons </a:t>
            </a:r>
            <a:r>
              <a:rPr lang="en-US" sz="4400" b="1" dirty="0">
                <a:solidFill>
                  <a:srgbClr val="FFFF00"/>
                </a:solidFill>
                <a:latin typeface="Arial"/>
                <a:ea typeface="Calibri"/>
              </a:rPr>
              <a:t>to </a:t>
            </a:r>
            <a:r>
              <a:rPr lang="en-US" sz="4400" b="1" dirty="0" smtClean="0">
                <a:solidFill>
                  <a:srgbClr val="FFFF00"/>
                </a:solidFill>
                <a:latin typeface="Arial"/>
                <a:ea typeface="Calibri"/>
              </a:rPr>
              <a:t>Pray</a:t>
            </a:r>
            <a:endParaRPr lang="en-US" sz="4400" b="1" dirty="0">
              <a:solidFill>
                <a:srgbClr val="FFFF00"/>
              </a:solidFill>
              <a:latin typeface="Arial"/>
              <a:ea typeface="Calibri"/>
            </a:endParaRPr>
          </a:p>
        </p:txBody>
      </p:sp>
    </p:spTree>
    <p:extLst>
      <p:ext uri="{BB962C8B-B14F-4D97-AF65-F5344CB8AC3E}">
        <p14:creationId xmlns:p14="http://schemas.microsoft.com/office/powerpoint/2010/main" val="1273579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323439"/>
          </a:xfrm>
          <a:prstGeom prst="rect">
            <a:avLst/>
          </a:prstGeom>
        </p:spPr>
        <p:txBody>
          <a:bodyPr wrap="square">
            <a:spAutoFit/>
          </a:bodyPr>
          <a:lstStyle/>
          <a:p>
            <a:pPr lvl="0" algn="ctr"/>
            <a:r>
              <a:rPr lang="en-US" sz="8000" b="1" u="sng" dirty="0" smtClean="0">
                <a:solidFill>
                  <a:srgbClr val="FFFF00"/>
                </a:solidFill>
                <a:latin typeface="Arial"/>
                <a:ea typeface="Calibri"/>
              </a:rPr>
              <a:t>Reasons </a:t>
            </a:r>
            <a:r>
              <a:rPr lang="en-US" sz="8000" b="1" u="sng" dirty="0">
                <a:solidFill>
                  <a:srgbClr val="FFFF00"/>
                </a:solidFill>
                <a:latin typeface="Arial"/>
                <a:ea typeface="Calibri"/>
              </a:rPr>
              <a:t>to </a:t>
            </a:r>
            <a:r>
              <a:rPr lang="en-US" sz="8000" b="1" u="sng" dirty="0" smtClean="0">
                <a:solidFill>
                  <a:srgbClr val="FFFF00"/>
                </a:solidFill>
                <a:latin typeface="Arial"/>
                <a:ea typeface="Calibri"/>
              </a:rPr>
              <a:t>Pray</a:t>
            </a:r>
            <a:endParaRPr lang="en-US" sz="8000" b="1" u="sng" dirty="0">
              <a:solidFill>
                <a:srgbClr val="FFFF00"/>
              </a:solidFill>
              <a:latin typeface="Arial"/>
              <a:ea typeface="Calibri"/>
            </a:endParaRPr>
          </a:p>
        </p:txBody>
      </p:sp>
      <p:sp>
        <p:nvSpPr>
          <p:cNvPr id="4" name="Rectangle 3"/>
          <p:cNvSpPr/>
          <p:nvPr/>
        </p:nvSpPr>
        <p:spPr>
          <a:xfrm>
            <a:off x="152400" y="1348055"/>
            <a:ext cx="4674678" cy="830997"/>
          </a:xfrm>
          <a:prstGeom prst="rect">
            <a:avLst/>
          </a:prstGeom>
        </p:spPr>
        <p:txBody>
          <a:bodyPr wrap="none">
            <a:spAutoFit/>
          </a:bodyPr>
          <a:lstStyle/>
          <a:p>
            <a:r>
              <a:rPr lang="en-US" sz="4800" b="1" dirty="0" smtClean="0">
                <a:solidFill>
                  <a:schemeClr val="bg1"/>
                </a:solidFill>
                <a:effectLst/>
                <a:latin typeface="Arial"/>
                <a:ea typeface="Calibri"/>
              </a:rPr>
              <a:t>I. Jesus Prayed</a:t>
            </a:r>
            <a:endParaRPr lang="en-US" sz="4800" b="1" dirty="0">
              <a:solidFill>
                <a:schemeClr val="bg1"/>
              </a:solidFill>
            </a:endParaRPr>
          </a:p>
        </p:txBody>
      </p:sp>
      <p:sp>
        <p:nvSpPr>
          <p:cNvPr id="5" name="Rectangle 4"/>
          <p:cNvSpPr/>
          <p:nvPr/>
        </p:nvSpPr>
        <p:spPr>
          <a:xfrm>
            <a:off x="990600" y="2217928"/>
            <a:ext cx="5586722" cy="584775"/>
          </a:xfrm>
          <a:prstGeom prst="rect">
            <a:avLst/>
          </a:prstGeom>
        </p:spPr>
        <p:txBody>
          <a:bodyPr wrap="none">
            <a:spAutoFit/>
          </a:bodyPr>
          <a:lstStyle/>
          <a:p>
            <a:pPr marL="285750" indent="-285750">
              <a:buFont typeface="Arial" panose="020B0604020202020204" pitchFamily="34" charset="0"/>
              <a:buChar char="•"/>
            </a:pPr>
            <a:r>
              <a:rPr lang="en-US" sz="3200" b="1" dirty="0" smtClean="0">
                <a:effectLst/>
                <a:latin typeface="Arial"/>
                <a:ea typeface="Calibri"/>
              </a:rPr>
              <a:t>It’s God’s will that we pray</a:t>
            </a:r>
            <a:endParaRPr lang="en-US" sz="3200" b="1" dirty="0"/>
          </a:p>
        </p:txBody>
      </p:sp>
      <p:sp>
        <p:nvSpPr>
          <p:cNvPr id="6" name="Rectangle 5"/>
          <p:cNvSpPr/>
          <p:nvPr/>
        </p:nvSpPr>
        <p:spPr>
          <a:xfrm>
            <a:off x="0" y="2918443"/>
            <a:ext cx="9144000" cy="3985706"/>
          </a:xfrm>
          <a:prstGeom prst="rect">
            <a:avLst/>
          </a:prstGeom>
        </p:spPr>
        <p:txBody>
          <a:bodyPr wrap="square">
            <a:spAutoFit/>
          </a:bodyPr>
          <a:lstStyle/>
          <a:p>
            <a:pPr marR="0" lvl="0">
              <a:lnSpc>
                <a:spcPct val="115000"/>
              </a:lnSpc>
              <a:spcBef>
                <a:spcPts val="0"/>
              </a:spcBef>
              <a:spcAft>
                <a:spcPts val="1000"/>
              </a:spcAft>
            </a:pPr>
            <a:r>
              <a:rPr lang="en-US" sz="4400" b="1" dirty="0" smtClean="0">
                <a:solidFill>
                  <a:schemeClr val="bg1"/>
                </a:solidFill>
                <a:effectLst/>
                <a:latin typeface="Arial"/>
                <a:ea typeface="Calibri"/>
                <a:cs typeface="Times New Roman"/>
              </a:rPr>
              <a:t>Mark 1:35  And in the morning, rising up a great while before day, he went out, and departed into a solitary place, and there prayed.</a:t>
            </a:r>
            <a:endParaRPr lang="en-US" sz="4400" b="1" dirty="0">
              <a:solidFill>
                <a:schemeClr val="bg1"/>
              </a:solidFill>
              <a:ea typeface="Calibri"/>
              <a:cs typeface="Times New Roman"/>
            </a:endParaRPr>
          </a:p>
        </p:txBody>
      </p:sp>
    </p:spTree>
    <p:extLst>
      <p:ext uri="{BB962C8B-B14F-4D97-AF65-F5344CB8AC3E}">
        <p14:creationId xmlns:p14="http://schemas.microsoft.com/office/powerpoint/2010/main" val="340985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769441"/>
          </a:xfrm>
          <a:prstGeom prst="rect">
            <a:avLst/>
          </a:prstGeom>
        </p:spPr>
        <p:txBody>
          <a:bodyPr wrap="square">
            <a:spAutoFit/>
          </a:bodyPr>
          <a:lstStyle/>
          <a:p>
            <a:pPr lvl="0" algn="ctr"/>
            <a:r>
              <a:rPr lang="en-US" sz="4400" b="1" dirty="0" smtClean="0">
                <a:solidFill>
                  <a:srgbClr val="FFFF00"/>
                </a:solidFill>
                <a:latin typeface="Arial"/>
                <a:ea typeface="Calibri"/>
              </a:rPr>
              <a:t>Reasons </a:t>
            </a:r>
            <a:r>
              <a:rPr lang="en-US" sz="4400" b="1" dirty="0">
                <a:solidFill>
                  <a:srgbClr val="FFFF00"/>
                </a:solidFill>
                <a:latin typeface="Arial"/>
                <a:ea typeface="Calibri"/>
              </a:rPr>
              <a:t>to </a:t>
            </a:r>
            <a:r>
              <a:rPr lang="en-US" sz="4400" b="1" dirty="0" smtClean="0">
                <a:solidFill>
                  <a:srgbClr val="FFFF00"/>
                </a:solidFill>
                <a:latin typeface="Arial"/>
                <a:ea typeface="Calibri"/>
              </a:rPr>
              <a:t>Pray</a:t>
            </a:r>
            <a:endParaRPr lang="en-US" sz="4400" b="1" dirty="0">
              <a:solidFill>
                <a:srgbClr val="FFFF00"/>
              </a:solidFill>
              <a:latin typeface="Arial"/>
              <a:ea typeface="Calibri"/>
            </a:endParaRPr>
          </a:p>
        </p:txBody>
      </p:sp>
      <p:sp>
        <p:nvSpPr>
          <p:cNvPr id="4" name="Rectangle 3"/>
          <p:cNvSpPr/>
          <p:nvPr/>
        </p:nvSpPr>
        <p:spPr>
          <a:xfrm>
            <a:off x="0" y="797510"/>
            <a:ext cx="9144000" cy="5262979"/>
          </a:xfrm>
          <a:prstGeom prst="rect">
            <a:avLst/>
          </a:prstGeom>
        </p:spPr>
        <p:txBody>
          <a:bodyPr wrap="square">
            <a:spAutoFit/>
          </a:bodyPr>
          <a:lstStyle/>
          <a:p>
            <a:r>
              <a:rPr lang="en-US" sz="4800" b="1" dirty="0" smtClean="0">
                <a:solidFill>
                  <a:srgbClr val="FF0000"/>
                </a:solidFill>
                <a:latin typeface="Arial" panose="020B0604020202020204" pitchFamily="34" charset="0"/>
                <a:cs typeface="Arial" panose="020B0604020202020204" pitchFamily="34" charset="0"/>
              </a:rPr>
              <a:t>Mat 6:6  But thou, when thou </a:t>
            </a:r>
            <a:r>
              <a:rPr lang="en-US" sz="4800" b="1" dirty="0" err="1" smtClean="0">
                <a:solidFill>
                  <a:srgbClr val="FF0000"/>
                </a:solidFill>
                <a:latin typeface="Arial" panose="020B0604020202020204" pitchFamily="34" charset="0"/>
                <a:cs typeface="Arial" panose="020B0604020202020204" pitchFamily="34" charset="0"/>
              </a:rPr>
              <a:t>prayest</a:t>
            </a:r>
            <a:r>
              <a:rPr lang="en-US" sz="4800" b="1" dirty="0" smtClean="0">
                <a:solidFill>
                  <a:srgbClr val="FF0000"/>
                </a:solidFill>
                <a:latin typeface="Arial" panose="020B0604020202020204" pitchFamily="34" charset="0"/>
                <a:cs typeface="Arial" panose="020B0604020202020204" pitchFamily="34" charset="0"/>
              </a:rPr>
              <a:t>, enter into thy closet, and when thou hast shut thy door, pray to thy Father which is in secret; and thy Father which </a:t>
            </a:r>
            <a:r>
              <a:rPr lang="en-US" sz="4800" b="1" dirty="0" err="1" smtClean="0">
                <a:solidFill>
                  <a:srgbClr val="FF0000"/>
                </a:solidFill>
                <a:latin typeface="Arial" panose="020B0604020202020204" pitchFamily="34" charset="0"/>
                <a:cs typeface="Arial" panose="020B0604020202020204" pitchFamily="34" charset="0"/>
              </a:rPr>
              <a:t>seeth</a:t>
            </a:r>
            <a:r>
              <a:rPr lang="en-US" sz="4800" b="1" dirty="0" smtClean="0">
                <a:solidFill>
                  <a:srgbClr val="FF0000"/>
                </a:solidFill>
                <a:latin typeface="Arial" panose="020B0604020202020204" pitchFamily="34" charset="0"/>
                <a:cs typeface="Arial" panose="020B0604020202020204" pitchFamily="34" charset="0"/>
              </a:rPr>
              <a:t> in secret shall reward thee openly. </a:t>
            </a:r>
            <a:endParaRPr lang="en-US" sz="4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63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323439"/>
          </a:xfrm>
          <a:prstGeom prst="rect">
            <a:avLst/>
          </a:prstGeom>
        </p:spPr>
        <p:txBody>
          <a:bodyPr wrap="square">
            <a:spAutoFit/>
          </a:bodyPr>
          <a:lstStyle/>
          <a:p>
            <a:pPr lvl="0" algn="ctr"/>
            <a:r>
              <a:rPr lang="en-US" sz="8000" b="1" u="sng" dirty="0" smtClean="0">
                <a:solidFill>
                  <a:srgbClr val="FFFF00"/>
                </a:solidFill>
                <a:latin typeface="Arial"/>
                <a:ea typeface="Calibri"/>
              </a:rPr>
              <a:t>Reasons </a:t>
            </a:r>
            <a:r>
              <a:rPr lang="en-US" sz="8000" b="1" u="sng" dirty="0">
                <a:solidFill>
                  <a:srgbClr val="FFFF00"/>
                </a:solidFill>
                <a:latin typeface="Arial"/>
                <a:ea typeface="Calibri"/>
              </a:rPr>
              <a:t>to </a:t>
            </a:r>
            <a:r>
              <a:rPr lang="en-US" sz="8000" b="1" u="sng" dirty="0" smtClean="0">
                <a:solidFill>
                  <a:srgbClr val="FFFF00"/>
                </a:solidFill>
                <a:latin typeface="Arial"/>
                <a:ea typeface="Calibri"/>
              </a:rPr>
              <a:t>Pray</a:t>
            </a:r>
            <a:endParaRPr lang="en-US" sz="8000" b="1" u="sng" dirty="0">
              <a:solidFill>
                <a:srgbClr val="FFFF00"/>
              </a:solidFill>
              <a:latin typeface="Arial"/>
              <a:ea typeface="Calibri"/>
            </a:endParaRPr>
          </a:p>
        </p:txBody>
      </p:sp>
      <p:sp>
        <p:nvSpPr>
          <p:cNvPr id="4" name="Rectangle 3"/>
          <p:cNvSpPr/>
          <p:nvPr/>
        </p:nvSpPr>
        <p:spPr>
          <a:xfrm>
            <a:off x="152400" y="1348055"/>
            <a:ext cx="4674678" cy="830997"/>
          </a:xfrm>
          <a:prstGeom prst="rect">
            <a:avLst/>
          </a:prstGeom>
        </p:spPr>
        <p:txBody>
          <a:bodyPr wrap="none">
            <a:spAutoFit/>
          </a:bodyPr>
          <a:lstStyle/>
          <a:p>
            <a:r>
              <a:rPr lang="en-US" sz="4800" b="1" dirty="0" smtClean="0">
                <a:solidFill>
                  <a:schemeClr val="bg1"/>
                </a:solidFill>
                <a:effectLst/>
                <a:latin typeface="Arial"/>
                <a:ea typeface="Calibri"/>
              </a:rPr>
              <a:t>I. Jesus Prayed</a:t>
            </a:r>
            <a:endParaRPr lang="en-US" sz="4800" b="1" dirty="0">
              <a:solidFill>
                <a:schemeClr val="bg1"/>
              </a:solidFill>
            </a:endParaRPr>
          </a:p>
        </p:txBody>
      </p:sp>
      <p:sp>
        <p:nvSpPr>
          <p:cNvPr id="5" name="Rectangle 4"/>
          <p:cNvSpPr/>
          <p:nvPr/>
        </p:nvSpPr>
        <p:spPr>
          <a:xfrm>
            <a:off x="990600" y="2217928"/>
            <a:ext cx="5586722" cy="584775"/>
          </a:xfrm>
          <a:prstGeom prst="rect">
            <a:avLst/>
          </a:prstGeom>
        </p:spPr>
        <p:txBody>
          <a:bodyPr wrap="none">
            <a:spAutoFit/>
          </a:bodyPr>
          <a:lstStyle/>
          <a:p>
            <a:pPr marL="285750" indent="-285750">
              <a:buFont typeface="Arial" panose="020B0604020202020204" pitchFamily="34" charset="0"/>
              <a:buChar char="•"/>
            </a:pPr>
            <a:r>
              <a:rPr lang="en-US" sz="3200" b="1" dirty="0" smtClean="0">
                <a:effectLst/>
                <a:latin typeface="Arial"/>
                <a:ea typeface="Calibri"/>
              </a:rPr>
              <a:t>It’s God’s will that we pray</a:t>
            </a:r>
            <a:endParaRPr lang="en-US" sz="3200" b="1" dirty="0"/>
          </a:p>
        </p:txBody>
      </p:sp>
      <p:sp>
        <p:nvSpPr>
          <p:cNvPr id="6" name="Rectangle 5"/>
          <p:cNvSpPr/>
          <p:nvPr/>
        </p:nvSpPr>
        <p:spPr>
          <a:xfrm>
            <a:off x="0" y="2918443"/>
            <a:ext cx="9144000" cy="3985706"/>
          </a:xfrm>
          <a:prstGeom prst="rect">
            <a:avLst/>
          </a:prstGeom>
        </p:spPr>
        <p:txBody>
          <a:bodyPr wrap="square">
            <a:spAutoFit/>
          </a:bodyPr>
          <a:lstStyle/>
          <a:p>
            <a:pPr marR="0" lvl="0">
              <a:lnSpc>
                <a:spcPct val="115000"/>
              </a:lnSpc>
              <a:spcBef>
                <a:spcPts val="0"/>
              </a:spcBef>
              <a:spcAft>
                <a:spcPts val="1000"/>
              </a:spcAft>
            </a:pPr>
            <a:r>
              <a:rPr lang="en-US" sz="4400" b="1" dirty="0" smtClean="0">
                <a:solidFill>
                  <a:schemeClr val="bg1"/>
                </a:solidFill>
                <a:effectLst/>
                <a:latin typeface="Arial"/>
                <a:ea typeface="Calibri"/>
                <a:cs typeface="Times New Roman"/>
              </a:rPr>
              <a:t>Mark 1:35  And in the morning, rising up a great while before day, he went out, and departed into a solitary place, and there prayed.</a:t>
            </a:r>
            <a:endParaRPr lang="en-US" sz="4400" b="1" dirty="0">
              <a:solidFill>
                <a:schemeClr val="bg1"/>
              </a:solidFill>
              <a:ea typeface="Calibri"/>
              <a:cs typeface="Times New Roman"/>
            </a:endParaRPr>
          </a:p>
        </p:txBody>
      </p:sp>
    </p:spTree>
    <p:extLst>
      <p:ext uri="{BB962C8B-B14F-4D97-AF65-F5344CB8AC3E}">
        <p14:creationId xmlns:p14="http://schemas.microsoft.com/office/powerpoint/2010/main" val="2647845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323439"/>
          </a:xfrm>
          <a:prstGeom prst="rect">
            <a:avLst/>
          </a:prstGeom>
        </p:spPr>
        <p:txBody>
          <a:bodyPr wrap="square">
            <a:spAutoFit/>
          </a:bodyPr>
          <a:lstStyle/>
          <a:p>
            <a:pPr lvl="0" algn="ctr"/>
            <a:r>
              <a:rPr lang="en-US" sz="8000" b="1" u="sng" dirty="0" smtClean="0">
                <a:solidFill>
                  <a:srgbClr val="FFFF00"/>
                </a:solidFill>
                <a:latin typeface="Arial"/>
                <a:ea typeface="Calibri"/>
              </a:rPr>
              <a:t>Reasons </a:t>
            </a:r>
            <a:r>
              <a:rPr lang="en-US" sz="8000" b="1" u="sng" dirty="0">
                <a:solidFill>
                  <a:srgbClr val="FFFF00"/>
                </a:solidFill>
                <a:latin typeface="Arial"/>
                <a:ea typeface="Calibri"/>
              </a:rPr>
              <a:t>to </a:t>
            </a:r>
            <a:r>
              <a:rPr lang="en-US" sz="8000" b="1" u="sng" dirty="0" smtClean="0">
                <a:solidFill>
                  <a:srgbClr val="FFFF00"/>
                </a:solidFill>
                <a:latin typeface="Arial"/>
                <a:ea typeface="Calibri"/>
              </a:rPr>
              <a:t>Pray</a:t>
            </a:r>
            <a:endParaRPr lang="en-US" sz="8000" b="1" u="sng" dirty="0">
              <a:solidFill>
                <a:srgbClr val="FFFF00"/>
              </a:solidFill>
              <a:latin typeface="Arial"/>
              <a:ea typeface="Calibri"/>
            </a:endParaRPr>
          </a:p>
        </p:txBody>
      </p:sp>
      <p:sp>
        <p:nvSpPr>
          <p:cNvPr id="4" name="Rectangle 3"/>
          <p:cNvSpPr/>
          <p:nvPr/>
        </p:nvSpPr>
        <p:spPr>
          <a:xfrm>
            <a:off x="152400" y="1348055"/>
            <a:ext cx="4674678" cy="830997"/>
          </a:xfrm>
          <a:prstGeom prst="rect">
            <a:avLst/>
          </a:prstGeom>
        </p:spPr>
        <p:txBody>
          <a:bodyPr wrap="none">
            <a:spAutoFit/>
          </a:bodyPr>
          <a:lstStyle/>
          <a:p>
            <a:r>
              <a:rPr lang="en-US" sz="4800" b="1" dirty="0" smtClean="0">
                <a:solidFill>
                  <a:schemeClr val="bg1"/>
                </a:solidFill>
                <a:effectLst/>
                <a:latin typeface="Arial"/>
                <a:ea typeface="Calibri"/>
              </a:rPr>
              <a:t>I. Jesus Prayed</a:t>
            </a:r>
            <a:endParaRPr lang="en-US" sz="4800" b="1" dirty="0">
              <a:solidFill>
                <a:schemeClr val="bg1"/>
              </a:solidFill>
            </a:endParaRPr>
          </a:p>
        </p:txBody>
      </p:sp>
      <p:sp>
        <p:nvSpPr>
          <p:cNvPr id="5" name="Rectangle 4"/>
          <p:cNvSpPr/>
          <p:nvPr/>
        </p:nvSpPr>
        <p:spPr>
          <a:xfrm>
            <a:off x="990600" y="2217928"/>
            <a:ext cx="5586722" cy="584775"/>
          </a:xfrm>
          <a:prstGeom prst="rect">
            <a:avLst/>
          </a:prstGeom>
        </p:spPr>
        <p:txBody>
          <a:bodyPr wrap="none">
            <a:spAutoFit/>
          </a:bodyPr>
          <a:lstStyle/>
          <a:p>
            <a:pPr marL="285750" indent="-285750">
              <a:buFont typeface="Arial" panose="020B0604020202020204" pitchFamily="34" charset="0"/>
              <a:buChar char="•"/>
            </a:pPr>
            <a:r>
              <a:rPr lang="en-US" sz="3200" b="1" dirty="0" smtClean="0">
                <a:effectLst/>
                <a:latin typeface="Arial"/>
                <a:ea typeface="Calibri"/>
              </a:rPr>
              <a:t>It’s God’s will that we pray</a:t>
            </a:r>
            <a:endParaRPr lang="en-US" sz="3200" b="1" dirty="0"/>
          </a:p>
        </p:txBody>
      </p:sp>
      <p:sp>
        <p:nvSpPr>
          <p:cNvPr id="6" name="Rectangle 5"/>
          <p:cNvSpPr/>
          <p:nvPr/>
        </p:nvSpPr>
        <p:spPr>
          <a:xfrm>
            <a:off x="0" y="2918443"/>
            <a:ext cx="9144000" cy="3985706"/>
          </a:xfrm>
          <a:prstGeom prst="rect">
            <a:avLst/>
          </a:prstGeom>
        </p:spPr>
        <p:txBody>
          <a:bodyPr wrap="square">
            <a:spAutoFit/>
          </a:bodyPr>
          <a:lstStyle/>
          <a:p>
            <a:pPr marR="0" lvl="0">
              <a:lnSpc>
                <a:spcPct val="115000"/>
              </a:lnSpc>
              <a:spcBef>
                <a:spcPts val="0"/>
              </a:spcBef>
              <a:spcAft>
                <a:spcPts val="1000"/>
              </a:spcAft>
            </a:pPr>
            <a:r>
              <a:rPr lang="en-US" sz="4400" b="1" dirty="0" smtClean="0">
                <a:solidFill>
                  <a:schemeClr val="bg1"/>
                </a:solidFill>
                <a:effectLst/>
                <a:latin typeface="Arial"/>
                <a:ea typeface="Calibri"/>
                <a:cs typeface="Times New Roman"/>
              </a:rPr>
              <a:t>Mark 1:35  And in the </a:t>
            </a:r>
            <a:r>
              <a:rPr lang="en-US" sz="4400" b="1" u="sng" dirty="0" smtClean="0">
                <a:solidFill>
                  <a:srgbClr val="FF0000"/>
                </a:solidFill>
                <a:latin typeface="Arial"/>
                <a:ea typeface="Calibri"/>
                <a:cs typeface="Times New Roman"/>
              </a:rPr>
              <a:t>MORNING</a:t>
            </a:r>
            <a:r>
              <a:rPr lang="en-US" sz="4400" b="1" dirty="0" smtClean="0">
                <a:solidFill>
                  <a:schemeClr val="bg1"/>
                </a:solidFill>
                <a:effectLst/>
                <a:latin typeface="Arial"/>
                <a:ea typeface="Calibri"/>
                <a:cs typeface="Times New Roman"/>
              </a:rPr>
              <a:t>, rising up a great while before day, he went out, and departed into a solitary place, and there prayed.</a:t>
            </a:r>
            <a:endParaRPr lang="en-US" sz="4400" b="1" dirty="0">
              <a:solidFill>
                <a:schemeClr val="bg1"/>
              </a:solidFill>
              <a:ea typeface="Calibri"/>
              <a:cs typeface="Times New Roman"/>
            </a:endParaRPr>
          </a:p>
        </p:txBody>
      </p:sp>
    </p:spTree>
    <p:extLst>
      <p:ext uri="{BB962C8B-B14F-4D97-AF65-F5344CB8AC3E}">
        <p14:creationId xmlns:p14="http://schemas.microsoft.com/office/powerpoint/2010/main" val="1102180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323439"/>
          </a:xfrm>
          <a:prstGeom prst="rect">
            <a:avLst/>
          </a:prstGeom>
        </p:spPr>
        <p:txBody>
          <a:bodyPr wrap="square">
            <a:spAutoFit/>
          </a:bodyPr>
          <a:lstStyle/>
          <a:p>
            <a:pPr lvl="0" algn="ctr"/>
            <a:r>
              <a:rPr lang="en-US" sz="8000" b="1" u="sng" dirty="0" smtClean="0">
                <a:solidFill>
                  <a:srgbClr val="FFFF00"/>
                </a:solidFill>
                <a:latin typeface="Arial"/>
                <a:ea typeface="Calibri"/>
              </a:rPr>
              <a:t>Reasons </a:t>
            </a:r>
            <a:r>
              <a:rPr lang="en-US" sz="8000" b="1" u="sng" dirty="0">
                <a:solidFill>
                  <a:srgbClr val="FFFF00"/>
                </a:solidFill>
                <a:latin typeface="Arial"/>
                <a:ea typeface="Calibri"/>
              </a:rPr>
              <a:t>to </a:t>
            </a:r>
            <a:r>
              <a:rPr lang="en-US" sz="8000" b="1" u="sng" dirty="0" smtClean="0">
                <a:solidFill>
                  <a:srgbClr val="FFFF00"/>
                </a:solidFill>
                <a:latin typeface="Arial"/>
                <a:ea typeface="Calibri"/>
              </a:rPr>
              <a:t>Pray</a:t>
            </a:r>
            <a:endParaRPr lang="en-US" sz="8000" b="1" u="sng" dirty="0">
              <a:solidFill>
                <a:srgbClr val="FFFF00"/>
              </a:solidFill>
              <a:latin typeface="Arial"/>
              <a:ea typeface="Calibri"/>
            </a:endParaRPr>
          </a:p>
        </p:txBody>
      </p:sp>
      <p:sp>
        <p:nvSpPr>
          <p:cNvPr id="4" name="Rectangle 3"/>
          <p:cNvSpPr/>
          <p:nvPr/>
        </p:nvSpPr>
        <p:spPr>
          <a:xfrm>
            <a:off x="152400" y="1348055"/>
            <a:ext cx="4674678" cy="830997"/>
          </a:xfrm>
          <a:prstGeom prst="rect">
            <a:avLst/>
          </a:prstGeom>
        </p:spPr>
        <p:txBody>
          <a:bodyPr wrap="none">
            <a:spAutoFit/>
          </a:bodyPr>
          <a:lstStyle/>
          <a:p>
            <a:r>
              <a:rPr lang="en-US" sz="4800" b="1" dirty="0" smtClean="0">
                <a:solidFill>
                  <a:schemeClr val="bg1"/>
                </a:solidFill>
                <a:effectLst/>
                <a:latin typeface="Arial"/>
                <a:ea typeface="Calibri"/>
              </a:rPr>
              <a:t>I. Jesus Prayed</a:t>
            </a:r>
            <a:endParaRPr lang="en-US" sz="4800" b="1" dirty="0">
              <a:solidFill>
                <a:schemeClr val="bg1"/>
              </a:solidFill>
            </a:endParaRPr>
          </a:p>
        </p:txBody>
      </p:sp>
      <p:sp>
        <p:nvSpPr>
          <p:cNvPr id="5" name="Rectangle 4"/>
          <p:cNvSpPr/>
          <p:nvPr/>
        </p:nvSpPr>
        <p:spPr>
          <a:xfrm>
            <a:off x="990600" y="2217928"/>
            <a:ext cx="5586722" cy="584775"/>
          </a:xfrm>
          <a:prstGeom prst="rect">
            <a:avLst/>
          </a:prstGeom>
        </p:spPr>
        <p:txBody>
          <a:bodyPr wrap="none">
            <a:spAutoFit/>
          </a:bodyPr>
          <a:lstStyle/>
          <a:p>
            <a:pPr marL="285750" indent="-285750">
              <a:buFont typeface="Arial" panose="020B0604020202020204" pitchFamily="34" charset="0"/>
              <a:buChar char="•"/>
            </a:pPr>
            <a:r>
              <a:rPr lang="en-US" sz="3200" b="1" dirty="0" smtClean="0">
                <a:effectLst/>
                <a:latin typeface="Arial"/>
                <a:ea typeface="Calibri"/>
              </a:rPr>
              <a:t>It’s God’s will that we pray</a:t>
            </a:r>
            <a:endParaRPr lang="en-US" sz="3200" b="1" dirty="0"/>
          </a:p>
        </p:txBody>
      </p:sp>
      <p:sp>
        <p:nvSpPr>
          <p:cNvPr id="6" name="Rectangle 5"/>
          <p:cNvSpPr/>
          <p:nvPr/>
        </p:nvSpPr>
        <p:spPr>
          <a:xfrm>
            <a:off x="0" y="2918443"/>
            <a:ext cx="9144000" cy="3985706"/>
          </a:xfrm>
          <a:prstGeom prst="rect">
            <a:avLst/>
          </a:prstGeom>
        </p:spPr>
        <p:txBody>
          <a:bodyPr wrap="square">
            <a:spAutoFit/>
          </a:bodyPr>
          <a:lstStyle/>
          <a:p>
            <a:pPr marR="0" lvl="0">
              <a:lnSpc>
                <a:spcPct val="115000"/>
              </a:lnSpc>
              <a:spcBef>
                <a:spcPts val="0"/>
              </a:spcBef>
              <a:spcAft>
                <a:spcPts val="1000"/>
              </a:spcAft>
            </a:pPr>
            <a:r>
              <a:rPr lang="en-US" sz="4400" b="1" dirty="0" smtClean="0">
                <a:solidFill>
                  <a:schemeClr val="bg1"/>
                </a:solidFill>
                <a:effectLst/>
                <a:latin typeface="Arial"/>
                <a:ea typeface="Calibri"/>
                <a:cs typeface="Times New Roman"/>
              </a:rPr>
              <a:t>Mark 1:35  And in the </a:t>
            </a:r>
            <a:r>
              <a:rPr lang="en-US" sz="4400" b="1" u="sng" dirty="0" smtClean="0">
                <a:solidFill>
                  <a:srgbClr val="FF0000"/>
                </a:solidFill>
                <a:latin typeface="Arial"/>
                <a:ea typeface="Calibri"/>
                <a:cs typeface="Times New Roman"/>
              </a:rPr>
              <a:t>MORNING</a:t>
            </a:r>
            <a:r>
              <a:rPr lang="en-US" sz="4400" b="1" dirty="0" smtClean="0">
                <a:solidFill>
                  <a:schemeClr val="bg1"/>
                </a:solidFill>
                <a:effectLst/>
                <a:latin typeface="Arial"/>
                <a:ea typeface="Calibri"/>
                <a:cs typeface="Times New Roman"/>
              </a:rPr>
              <a:t>, rising up a great while before day, he went out, and departed into a </a:t>
            </a:r>
            <a:r>
              <a:rPr lang="en-US" sz="4400" b="1" u="sng" dirty="0" smtClean="0">
                <a:solidFill>
                  <a:srgbClr val="FF0000"/>
                </a:solidFill>
                <a:latin typeface="Arial"/>
                <a:ea typeface="Calibri"/>
                <a:cs typeface="Times New Roman"/>
              </a:rPr>
              <a:t>SOLITARY PLACE</a:t>
            </a:r>
            <a:r>
              <a:rPr lang="en-US" sz="4400" b="1" dirty="0" smtClean="0">
                <a:solidFill>
                  <a:schemeClr val="bg1"/>
                </a:solidFill>
                <a:effectLst/>
                <a:latin typeface="Arial"/>
                <a:ea typeface="Calibri"/>
                <a:cs typeface="Times New Roman"/>
              </a:rPr>
              <a:t>, and there prayed.</a:t>
            </a:r>
            <a:endParaRPr lang="en-US" sz="4400" b="1" dirty="0">
              <a:solidFill>
                <a:schemeClr val="bg1"/>
              </a:solidFill>
              <a:ea typeface="Calibri"/>
              <a:cs typeface="Times New Roman"/>
            </a:endParaRPr>
          </a:p>
        </p:txBody>
      </p:sp>
    </p:spTree>
    <p:extLst>
      <p:ext uri="{BB962C8B-B14F-4D97-AF65-F5344CB8AC3E}">
        <p14:creationId xmlns:p14="http://schemas.microsoft.com/office/powerpoint/2010/main" val="1014008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769441"/>
          </a:xfrm>
          <a:prstGeom prst="rect">
            <a:avLst/>
          </a:prstGeom>
        </p:spPr>
        <p:txBody>
          <a:bodyPr wrap="square">
            <a:spAutoFit/>
          </a:bodyPr>
          <a:lstStyle/>
          <a:p>
            <a:pPr lvl="0" algn="ctr"/>
            <a:r>
              <a:rPr lang="en-US" sz="4400" b="1" dirty="0" smtClean="0">
                <a:solidFill>
                  <a:srgbClr val="FFFF00"/>
                </a:solidFill>
                <a:latin typeface="Arial"/>
                <a:ea typeface="Calibri"/>
              </a:rPr>
              <a:t>Reasons </a:t>
            </a:r>
            <a:r>
              <a:rPr lang="en-US" sz="4400" b="1" dirty="0">
                <a:solidFill>
                  <a:srgbClr val="FFFF00"/>
                </a:solidFill>
                <a:latin typeface="Arial"/>
                <a:ea typeface="Calibri"/>
              </a:rPr>
              <a:t>to </a:t>
            </a:r>
            <a:r>
              <a:rPr lang="en-US" sz="4400" b="1" dirty="0" smtClean="0">
                <a:solidFill>
                  <a:srgbClr val="FFFF00"/>
                </a:solidFill>
                <a:latin typeface="Arial"/>
                <a:ea typeface="Calibri"/>
              </a:rPr>
              <a:t>Pray</a:t>
            </a:r>
            <a:endParaRPr lang="en-US" sz="4400" b="1" dirty="0">
              <a:solidFill>
                <a:srgbClr val="FFFF00"/>
              </a:solidFill>
              <a:latin typeface="Arial"/>
              <a:ea typeface="Calibri"/>
            </a:endParaRPr>
          </a:p>
        </p:txBody>
      </p:sp>
      <p:sp>
        <p:nvSpPr>
          <p:cNvPr id="4" name="Rectangle 3"/>
          <p:cNvSpPr/>
          <p:nvPr/>
        </p:nvSpPr>
        <p:spPr>
          <a:xfrm>
            <a:off x="21464" y="914400"/>
            <a:ext cx="9046335" cy="4708981"/>
          </a:xfrm>
          <a:prstGeom prst="rect">
            <a:avLst/>
          </a:prstGeom>
        </p:spPr>
        <p:txBody>
          <a:bodyPr wrap="square">
            <a:spAutoFit/>
          </a:bodyPr>
          <a:lstStyle/>
          <a:p>
            <a:r>
              <a:rPr lang="en-US" sz="6000" b="1" dirty="0" smtClean="0">
                <a:solidFill>
                  <a:schemeClr val="bg1"/>
                </a:solidFill>
                <a:effectLst/>
                <a:latin typeface="Arial"/>
                <a:ea typeface="Calibri"/>
              </a:rPr>
              <a:t>Luke 18:1 And he </a:t>
            </a:r>
            <a:r>
              <a:rPr lang="en-US" sz="6000" b="1" dirty="0" err="1" smtClean="0">
                <a:solidFill>
                  <a:schemeClr val="bg1"/>
                </a:solidFill>
                <a:effectLst/>
                <a:latin typeface="Arial"/>
                <a:ea typeface="Calibri"/>
              </a:rPr>
              <a:t>spake</a:t>
            </a:r>
            <a:r>
              <a:rPr lang="en-US" sz="6000" b="1" dirty="0" smtClean="0">
                <a:solidFill>
                  <a:schemeClr val="bg1"/>
                </a:solidFill>
                <a:effectLst/>
                <a:latin typeface="Arial"/>
                <a:ea typeface="Calibri"/>
              </a:rPr>
              <a:t> a parable unto them to this end, that men ought always to pray, and not to faint;</a:t>
            </a:r>
            <a:endParaRPr lang="en-US" sz="6000" b="1" dirty="0">
              <a:solidFill>
                <a:schemeClr val="bg1"/>
              </a:solidFill>
            </a:endParaRPr>
          </a:p>
        </p:txBody>
      </p:sp>
    </p:spTree>
    <p:extLst>
      <p:ext uri="{BB962C8B-B14F-4D97-AF65-F5344CB8AC3E}">
        <p14:creationId xmlns:p14="http://schemas.microsoft.com/office/powerpoint/2010/main" val="2939313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769441"/>
          </a:xfrm>
          <a:prstGeom prst="rect">
            <a:avLst/>
          </a:prstGeom>
        </p:spPr>
        <p:txBody>
          <a:bodyPr wrap="square">
            <a:spAutoFit/>
          </a:bodyPr>
          <a:lstStyle/>
          <a:p>
            <a:pPr lvl="0" algn="ctr"/>
            <a:r>
              <a:rPr lang="en-US" sz="4400" b="1" dirty="0" smtClean="0">
                <a:solidFill>
                  <a:srgbClr val="FFFF00"/>
                </a:solidFill>
                <a:latin typeface="Arial"/>
                <a:ea typeface="Calibri"/>
              </a:rPr>
              <a:t>Reasons </a:t>
            </a:r>
            <a:r>
              <a:rPr lang="en-US" sz="4400" b="1" dirty="0">
                <a:solidFill>
                  <a:srgbClr val="FFFF00"/>
                </a:solidFill>
                <a:latin typeface="Arial"/>
                <a:ea typeface="Calibri"/>
              </a:rPr>
              <a:t>to </a:t>
            </a:r>
            <a:r>
              <a:rPr lang="en-US" sz="4400" b="1" dirty="0" smtClean="0">
                <a:solidFill>
                  <a:srgbClr val="FFFF00"/>
                </a:solidFill>
                <a:latin typeface="Arial"/>
                <a:ea typeface="Calibri"/>
              </a:rPr>
              <a:t>Pray</a:t>
            </a:r>
            <a:endParaRPr lang="en-US" sz="4400" b="1" dirty="0">
              <a:solidFill>
                <a:srgbClr val="FFFF00"/>
              </a:solidFill>
              <a:latin typeface="Arial"/>
              <a:ea typeface="Calibri"/>
            </a:endParaRPr>
          </a:p>
        </p:txBody>
      </p:sp>
      <p:sp>
        <p:nvSpPr>
          <p:cNvPr id="4" name="Rectangle 3"/>
          <p:cNvSpPr/>
          <p:nvPr/>
        </p:nvSpPr>
        <p:spPr>
          <a:xfrm>
            <a:off x="0" y="1066800"/>
            <a:ext cx="9144000" cy="5189113"/>
          </a:xfrm>
          <a:prstGeom prst="rect">
            <a:avLst/>
          </a:prstGeom>
        </p:spPr>
        <p:txBody>
          <a:bodyPr wrap="square">
            <a:spAutoFit/>
          </a:bodyPr>
          <a:lstStyle/>
          <a:p>
            <a:pPr marR="0" lvl="0">
              <a:lnSpc>
                <a:spcPct val="115000"/>
              </a:lnSpc>
              <a:spcBef>
                <a:spcPts val="0"/>
              </a:spcBef>
              <a:spcAft>
                <a:spcPts val="1000"/>
              </a:spcAft>
            </a:pPr>
            <a:r>
              <a:rPr lang="en-US" sz="3200" b="1" dirty="0" smtClean="0">
                <a:solidFill>
                  <a:schemeClr val="bg1"/>
                </a:solidFill>
                <a:effectLst/>
                <a:latin typeface="Arial"/>
                <a:ea typeface="Calibri"/>
                <a:cs typeface="Times New Roman"/>
              </a:rPr>
              <a:t>“If He, the sinless One, He the mighty One, He the divine One, felt deeply and momentarily….. the need of drawing from above by the breath of prayer those supplies needful for the accomplishment of His work and for glorifying His Father. Oh, how much more have we need that prayer should precede and accompany, and follow every step we take”.    Octavius Winslow</a:t>
            </a:r>
            <a:endParaRPr lang="en-US" sz="3200" b="1" dirty="0">
              <a:solidFill>
                <a:schemeClr val="bg1"/>
              </a:solidFill>
              <a:ea typeface="Calibri"/>
              <a:cs typeface="Times New Roman"/>
            </a:endParaRPr>
          </a:p>
        </p:txBody>
      </p:sp>
    </p:spTree>
    <p:extLst>
      <p:ext uri="{BB962C8B-B14F-4D97-AF65-F5344CB8AC3E}">
        <p14:creationId xmlns:p14="http://schemas.microsoft.com/office/powerpoint/2010/main" val="3754342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1323439"/>
          </a:xfrm>
          <a:prstGeom prst="rect">
            <a:avLst/>
          </a:prstGeom>
        </p:spPr>
        <p:txBody>
          <a:bodyPr wrap="square">
            <a:spAutoFit/>
          </a:bodyPr>
          <a:lstStyle/>
          <a:p>
            <a:pPr lvl="0" algn="ctr"/>
            <a:r>
              <a:rPr lang="en-US" sz="8000" b="1" u="sng" dirty="0" smtClean="0">
                <a:solidFill>
                  <a:srgbClr val="FFFF00"/>
                </a:solidFill>
                <a:latin typeface="Arial"/>
                <a:ea typeface="Calibri"/>
              </a:rPr>
              <a:t>Reasons </a:t>
            </a:r>
            <a:r>
              <a:rPr lang="en-US" sz="8000" b="1" u="sng" dirty="0">
                <a:solidFill>
                  <a:srgbClr val="FFFF00"/>
                </a:solidFill>
                <a:latin typeface="Arial"/>
                <a:ea typeface="Calibri"/>
              </a:rPr>
              <a:t>to </a:t>
            </a:r>
            <a:r>
              <a:rPr lang="en-US" sz="8000" b="1" u="sng" dirty="0" smtClean="0">
                <a:solidFill>
                  <a:srgbClr val="FFFF00"/>
                </a:solidFill>
                <a:latin typeface="Arial"/>
                <a:ea typeface="Calibri"/>
              </a:rPr>
              <a:t>Pray</a:t>
            </a:r>
            <a:endParaRPr lang="en-US" sz="8000" b="1" u="sng" dirty="0">
              <a:solidFill>
                <a:srgbClr val="FFFF00"/>
              </a:solidFill>
              <a:latin typeface="Arial"/>
              <a:ea typeface="Calibri"/>
            </a:endParaRPr>
          </a:p>
        </p:txBody>
      </p:sp>
      <p:sp>
        <p:nvSpPr>
          <p:cNvPr id="4" name="Rectangle 3"/>
          <p:cNvSpPr/>
          <p:nvPr/>
        </p:nvSpPr>
        <p:spPr>
          <a:xfrm>
            <a:off x="152400" y="1348055"/>
            <a:ext cx="4674678" cy="830997"/>
          </a:xfrm>
          <a:prstGeom prst="rect">
            <a:avLst/>
          </a:prstGeom>
        </p:spPr>
        <p:txBody>
          <a:bodyPr wrap="none">
            <a:spAutoFit/>
          </a:bodyPr>
          <a:lstStyle/>
          <a:p>
            <a:r>
              <a:rPr lang="en-US" sz="4800" b="1" dirty="0" smtClean="0">
                <a:solidFill>
                  <a:schemeClr val="bg1"/>
                </a:solidFill>
                <a:effectLst/>
                <a:latin typeface="Arial"/>
                <a:ea typeface="Calibri"/>
              </a:rPr>
              <a:t>I. Jesus Prayed</a:t>
            </a:r>
            <a:endParaRPr lang="en-US" sz="4800" b="1" dirty="0">
              <a:solidFill>
                <a:schemeClr val="bg1"/>
              </a:solidFill>
            </a:endParaRPr>
          </a:p>
        </p:txBody>
      </p:sp>
      <p:sp>
        <p:nvSpPr>
          <p:cNvPr id="5" name="Rectangle 4"/>
          <p:cNvSpPr/>
          <p:nvPr/>
        </p:nvSpPr>
        <p:spPr>
          <a:xfrm>
            <a:off x="990600" y="2217928"/>
            <a:ext cx="5586722" cy="584775"/>
          </a:xfrm>
          <a:prstGeom prst="rect">
            <a:avLst/>
          </a:prstGeom>
        </p:spPr>
        <p:txBody>
          <a:bodyPr wrap="none">
            <a:spAutoFit/>
          </a:bodyPr>
          <a:lstStyle/>
          <a:p>
            <a:pPr marL="285750" indent="-285750">
              <a:buFont typeface="Arial" panose="020B0604020202020204" pitchFamily="34" charset="0"/>
              <a:buChar char="•"/>
            </a:pPr>
            <a:r>
              <a:rPr lang="en-US" sz="3200" b="1" dirty="0" smtClean="0">
                <a:effectLst/>
                <a:latin typeface="Arial"/>
                <a:ea typeface="Calibri"/>
              </a:rPr>
              <a:t>It’s God’s will that we pray</a:t>
            </a:r>
            <a:endParaRPr lang="en-US" sz="3200" b="1" dirty="0"/>
          </a:p>
        </p:txBody>
      </p:sp>
      <p:sp>
        <p:nvSpPr>
          <p:cNvPr id="7" name="Rectangle 6"/>
          <p:cNvSpPr/>
          <p:nvPr/>
        </p:nvSpPr>
        <p:spPr>
          <a:xfrm>
            <a:off x="152400" y="2895600"/>
            <a:ext cx="8991600" cy="1569660"/>
          </a:xfrm>
          <a:prstGeom prst="rect">
            <a:avLst/>
          </a:prstGeom>
        </p:spPr>
        <p:txBody>
          <a:bodyPr wrap="square">
            <a:spAutoFit/>
          </a:bodyPr>
          <a:lstStyle/>
          <a:p>
            <a:r>
              <a:rPr lang="en-US" sz="4800" b="1" dirty="0" smtClean="0">
                <a:solidFill>
                  <a:schemeClr val="bg1"/>
                </a:solidFill>
                <a:effectLst/>
                <a:latin typeface="Arial"/>
                <a:ea typeface="Calibri"/>
              </a:rPr>
              <a:t>II. Man is Limited in his Knowledge &amp; Wisdom</a:t>
            </a:r>
            <a:endParaRPr lang="en-US" sz="4800" b="1" dirty="0">
              <a:solidFill>
                <a:schemeClr val="bg1"/>
              </a:solidFill>
            </a:endParaRPr>
          </a:p>
        </p:txBody>
      </p:sp>
      <p:sp>
        <p:nvSpPr>
          <p:cNvPr id="8" name="Rectangle 7"/>
          <p:cNvSpPr/>
          <p:nvPr/>
        </p:nvSpPr>
        <p:spPr>
          <a:xfrm>
            <a:off x="990600" y="4489876"/>
            <a:ext cx="8095101" cy="584775"/>
          </a:xfrm>
          <a:prstGeom prst="rect">
            <a:avLst/>
          </a:prstGeom>
        </p:spPr>
        <p:txBody>
          <a:bodyPr wrap="none">
            <a:spAutoFit/>
          </a:bodyPr>
          <a:lstStyle/>
          <a:p>
            <a:pPr marL="285750" indent="-285750">
              <a:buFont typeface="Arial" panose="020B0604020202020204" pitchFamily="34" charset="0"/>
              <a:buChar char="•"/>
            </a:pPr>
            <a:r>
              <a:rPr lang="en-US" sz="3200" b="1" dirty="0" smtClean="0">
                <a:effectLst/>
                <a:latin typeface="Arial"/>
                <a:ea typeface="Calibri"/>
              </a:rPr>
              <a:t>God has Infinite Knowledge &amp; Wisdom </a:t>
            </a:r>
            <a:endParaRPr lang="en-US" sz="3200" b="1" dirty="0"/>
          </a:p>
        </p:txBody>
      </p:sp>
    </p:spTree>
    <p:extLst>
      <p:ext uri="{BB962C8B-B14F-4D97-AF65-F5344CB8AC3E}">
        <p14:creationId xmlns:p14="http://schemas.microsoft.com/office/powerpoint/2010/main" val="117772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TotalTime>
  <Words>562</Words>
  <Application>Microsoft Office PowerPoint</Application>
  <PresentationFormat>On-screen Show (4:3)</PresentationFormat>
  <Paragraphs>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Shoaf</dc:creator>
  <cp:lastModifiedBy>Mark Shoaf</cp:lastModifiedBy>
  <cp:revision>18</cp:revision>
  <dcterms:created xsi:type="dcterms:W3CDTF">2019-07-26T18:52:17Z</dcterms:created>
  <dcterms:modified xsi:type="dcterms:W3CDTF">2019-07-27T20:13:01Z</dcterms:modified>
</cp:coreProperties>
</file>